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874" r:id="rId4"/>
  </p:sldMasterIdLst>
  <p:notesMasterIdLst>
    <p:notesMasterId r:id="rId33"/>
  </p:notesMasterIdLst>
  <p:handoutMasterIdLst>
    <p:handoutMasterId r:id="rId34"/>
  </p:handoutMasterIdLst>
  <p:sldIdLst>
    <p:sldId id="261" r:id="rId5"/>
    <p:sldId id="259" r:id="rId6"/>
    <p:sldId id="279" r:id="rId7"/>
    <p:sldId id="280" r:id="rId8"/>
    <p:sldId id="285" r:id="rId9"/>
    <p:sldId id="286" r:id="rId10"/>
    <p:sldId id="287" r:id="rId11"/>
    <p:sldId id="257" r:id="rId12"/>
    <p:sldId id="293" r:id="rId13"/>
    <p:sldId id="262" r:id="rId14"/>
    <p:sldId id="283" r:id="rId15"/>
    <p:sldId id="284" r:id="rId16"/>
    <p:sldId id="264" r:id="rId17"/>
    <p:sldId id="266" r:id="rId18"/>
    <p:sldId id="267" r:id="rId19"/>
    <p:sldId id="288" r:id="rId20"/>
    <p:sldId id="295" r:id="rId21"/>
    <p:sldId id="289" r:id="rId22"/>
    <p:sldId id="271" r:id="rId23"/>
    <p:sldId id="290" r:id="rId24"/>
    <p:sldId id="294" r:id="rId25"/>
    <p:sldId id="273" r:id="rId26"/>
    <p:sldId id="274" r:id="rId27"/>
    <p:sldId id="292" r:id="rId28"/>
    <p:sldId id="276" r:id="rId29"/>
    <p:sldId id="291" r:id="rId30"/>
    <p:sldId id="277" r:id="rId31"/>
    <p:sldId id="278" r:id="rId32"/>
  </p:sldIdLst>
  <p:sldSz cx="12192000" cy="6858000"/>
  <p:notesSz cx="6794500" cy="9931400"/>
  <p:embeddedFontLst>
    <p:embeddedFont>
      <p:font typeface="M PLUS 1" pitchFamily="2" charset="-128"/>
      <p:regular r:id="rId35"/>
      <p:bold r:id="rId36"/>
    </p:embeddedFont>
    <p:embeddedFont>
      <p:font typeface="M PLUS 1 SemiBold" pitchFamily="2" charset="-128"/>
      <p:bold r:id="rId37"/>
    </p:embeddedFont>
    <p:embeddedFont>
      <p:font typeface="Work sans" panose="00000500000000000000" pitchFamily="2" charset="0"/>
      <p:regular r:id="rId38"/>
    </p:embeddedFont>
  </p:embeddedFontLst>
  <p:custDataLst>
    <p:tags r:id="rId39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97610E-4638-2A9B-349B-F4878BC3E837}" name="LaK - Laura Knieps" initials="LLK" userId="S::lak@vnr.de::3a391a98-baeb-49d0-80d1-22986b3e471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2752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69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76" d="100"/>
        <a:sy n="176" d="100"/>
      </p:scale>
      <p:origin x="0" y="0"/>
    </p:cViewPr>
  </p:notesTextViewPr>
  <p:sorterViewPr>
    <p:cViewPr>
      <p:scale>
        <a:sx n="100" d="100"/>
        <a:sy n="100" d="100"/>
      </p:scale>
      <p:origin x="0" y="-2466"/>
    </p:cViewPr>
  </p:sorterViewPr>
  <p:notesViewPr>
    <p:cSldViewPr snapToGrid="0" snapToObjects="1" showGuides="1">
      <p:cViewPr>
        <p:scale>
          <a:sx n="75" d="100"/>
          <a:sy n="75" d="100"/>
        </p:scale>
        <p:origin x="2256" y="5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3.fntdata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1.fntdata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Kreisdiagramm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39E-4B97-9285-9649EEB7FAA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39E-4B97-9285-9649EEB7FAA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39E-4B97-9285-9649EEB7FAA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39E-4B97-9285-9649EEB7FAA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39E-4B97-9285-9649EEB7FAA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39E-4B97-9285-9649EEB7FA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Tabelle1!$A$2:$A$7</c:f>
              <c:strCache>
                <c:ptCount val="6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  <c:pt idx="4">
                  <c:v>3. Quartal</c:v>
                </c:pt>
                <c:pt idx="5">
                  <c:v>4. Quartal</c:v>
                </c:pt>
              </c:strCache>
            </c:strRef>
          </c:cat>
          <c:val>
            <c:numRef>
              <c:f>Tabelle1!$B$2:$B$7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1.4</c:v>
                </c:pt>
                <c:pt idx="5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02-45DD-A4EE-F0BC9EA72B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Tabelle1!$B$2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FD-496C-B193-EDA0BA2D2A44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Tabelle1!$C$2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FD-496C-B193-EDA0BA2D2A44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Tabelle1!$D$2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FD-496C-B193-EDA0BA2D2A44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Datenreihe 12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Tabelle1!$E$2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5FD-496C-B193-EDA0BA2D2A44}"/>
            </c:ext>
          </c:extLst>
        </c:ser>
        <c:ser>
          <c:idx val="4"/>
          <c:order val="4"/>
          <c:tx>
            <c:strRef>
              <c:f>Tabelle1!$F$1</c:f>
              <c:strCache>
                <c:ptCount val="1"/>
                <c:pt idx="0">
                  <c:v>Datenreihe 23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Tabelle1!$F$2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5FD-496C-B193-EDA0BA2D2A44}"/>
            </c:ext>
          </c:extLst>
        </c:ser>
        <c:ser>
          <c:idx val="5"/>
          <c:order val="5"/>
          <c:tx>
            <c:strRef>
              <c:f>Tabelle1!$G$1</c:f>
              <c:strCache>
                <c:ptCount val="1"/>
                <c:pt idx="0">
                  <c:v>Datenreihe 34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Tabelle1!$G$2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5FD-496C-B193-EDA0BA2D2A4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0"/>
        <c:axId val="18276271"/>
        <c:axId val="18278791"/>
      </c:barChart>
      <c:catAx>
        <c:axId val="18276271"/>
        <c:scaling>
          <c:orientation val="minMax"/>
        </c:scaling>
        <c:delete val="1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out"/>
        <c:minorTickMark val="none"/>
        <c:tickLblPos val="nextTo"/>
        <c:crossAx val="18278791"/>
        <c:crosses val="autoZero"/>
        <c:auto val="1"/>
        <c:lblAlgn val="ctr"/>
        <c:lblOffset val="100"/>
        <c:noMultiLvlLbl val="0"/>
      </c:catAx>
      <c:valAx>
        <c:axId val="18278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82762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A1FF007F-9A31-1C8D-26A2-299343CA4BD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93912" y="249237"/>
            <a:ext cx="4753912" cy="21599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endParaRPr lang="de-DE" sz="900">
              <a:latin typeface="M PLUS 1" pitchFamily="2" charset="-128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61A67CE-6973-2649-58C0-57107DB6ED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34945" y="249238"/>
            <a:ext cx="865642" cy="216000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/>
            </a:lvl1pPr>
          </a:lstStyle>
          <a:p>
            <a:fld id="{24A3EB9D-E37B-49D2-B390-382B67A6FFBE}" type="datetimeFigureOut">
              <a:rPr lang="de-DE" sz="900" smtClean="0">
                <a:latin typeface="M PLUS 1" pitchFamily="2" charset="-128"/>
              </a:rPr>
              <a:t>22.08.2023</a:t>
            </a:fld>
            <a:endParaRPr lang="de-DE" sz="900">
              <a:latin typeface="M PLUS 1" pitchFamily="2" charset="-128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5743C2-7DCE-FB97-B83D-C28FC48CA8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93912" y="9574163"/>
            <a:ext cx="4968000" cy="216000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endParaRPr lang="de-DE" sz="900">
              <a:latin typeface="M PLUS 1" pitchFamily="2" charset="-128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871ABCB-A82A-BCDE-6C38-56D2CA651F7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34945" y="9574163"/>
            <a:ext cx="865642" cy="216000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/>
            </a:lvl1pPr>
          </a:lstStyle>
          <a:p>
            <a:fld id="{23B3F954-2E40-4F65-99BB-5AFB41D0662E}" type="slidenum">
              <a:rPr lang="de-DE" sz="900">
                <a:latin typeface="M PLUS 1" pitchFamily="2" charset="-128"/>
              </a:rPr>
              <a:pPr/>
              <a:t>‹Nr.›</a:t>
            </a:fld>
            <a:endParaRPr lang="de-DE" sz="900">
              <a:latin typeface="M PLUS 1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835339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28" userDrawn="1">
          <p15:clr>
            <a:srgbClr val="F26B43"/>
          </p15:clr>
        </p15:guide>
        <p15:guide id="2" pos="214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19372" y="9607400"/>
            <a:ext cx="80568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>
              <a:defRPr lang="de-DE" sz="800" smtClean="0">
                <a:latin typeface="M PLUS 1" pitchFamily="2" charset="-128"/>
              </a:defRPr>
            </a:lvl1pPr>
          </a:lstStyle>
          <a:p>
            <a:pPr algn="r"/>
            <a:fld id="{A1AD77FE-8F84-4A87-92EF-BC4AC8F66A00}" type="datetimeFigureOut">
              <a:rPr lang="de-DE" smtClean="0"/>
              <a:pPr algn="r"/>
              <a:t>22.08.2023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44488" y="422275"/>
            <a:ext cx="6127750" cy="3448050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343741" y="4101981"/>
            <a:ext cx="6127739" cy="5373616"/>
          </a:xfrm>
          <a:prstGeom prst="rect">
            <a:avLst/>
          </a:prstGeom>
        </p:spPr>
        <p:txBody>
          <a:bodyPr vert="horz" lIns="0" tIns="0" rIns="0" bIns="14400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43741" y="9607400"/>
            <a:ext cx="44756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latin typeface="M PLUS 1" pitchFamily="2" charset="-128"/>
              </a:defRPr>
            </a:lvl1pPr>
          </a:lstStyle>
          <a:p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5"/>
          </p:nvPr>
        </p:nvSpPr>
        <p:spPr>
          <a:xfrm>
            <a:off x="5695617" y="9607400"/>
            <a:ext cx="75514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>
                <a:latin typeface="M PLUS 1" pitchFamily="2" charset="-128"/>
              </a:defRPr>
            </a:lvl1pPr>
          </a:lstStyle>
          <a:p>
            <a:fld id="{88BA857F-B322-4AED-9654-8EF2BFAE598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0952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buClr>
        <a:schemeClr val="accent1"/>
      </a:buClr>
      <a:buFont typeface="Wingdings" panose="05000000000000000000" pitchFamily="2" charset="2"/>
      <a:buNone/>
      <a:tabLst>
        <a:tab pos="177800" algn="l"/>
        <a:tab pos="360363" algn="l"/>
      </a:tabLst>
      <a:defRPr sz="1100" kern="1200">
        <a:solidFill>
          <a:schemeClr val="tx1"/>
        </a:solidFill>
        <a:latin typeface="M PLUS 1" pitchFamily="2" charset="-128"/>
        <a:ea typeface="+mn-ea"/>
        <a:cs typeface="+mn-cs"/>
      </a:defRPr>
    </a:lvl1pPr>
    <a:lvl2pPr marL="216000" indent="-216000" algn="l" defTabSz="914400" rtl="0" eaLnBrk="1" latinLnBrk="0" hangingPunct="1">
      <a:spcBef>
        <a:spcPts val="400"/>
      </a:spcBef>
      <a:spcAft>
        <a:spcPts val="400"/>
      </a:spcAft>
      <a:buClr>
        <a:schemeClr val="accent1"/>
      </a:buClr>
      <a:buFontTx/>
      <a:buBlip>
        <a:blip r:embed="rId2">
          <a:extLst>
            <a:ext uri="{96DAC541-7B7A-43D3-8B79-37D633B846F1}">
              <asvg:svgBlip xmlns:asvg="http://schemas.microsoft.com/office/drawing/2016/SVG/main" r:embed="rId3"/>
            </a:ext>
          </a:extLst>
        </a:blip>
      </a:buBlip>
      <a:tabLst>
        <a:tab pos="177800" algn="l"/>
        <a:tab pos="360363" algn="l"/>
      </a:tabLst>
      <a:defRPr sz="1100" kern="1200">
        <a:solidFill>
          <a:schemeClr val="tx1"/>
        </a:solidFill>
        <a:latin typeface="M PLUS 1" pitchFamily="2" charset="-128"/>
        <a:ea typeface="+mn-ea"/>
        <a:cs typeface="+mn-cs"/>
      </a:defRPr>
    </a:lvl2pPr>
    <a:lvl3pPr marL="432000" indent="-216000" algn="l" defTabSz="914400" rtl="0" eaLnBrk="1" latinLnBrk="0" hangingPunct="1">
      <a:spcBef>
        <a:spcPts val="400"/>
      </a:spcBef>
      <a:spcAft>
        <a:spcPts val="400"/>
      </a:spcAft>
      <a:buClr>
        <a:schemeClr val="accent1"/>
      </a:buClr>
      <a:buFont typeface="Symbol" panose="05050102010706020507" pitchFamily="18" charset="2"/>
      <a:buChar char="-"/>
      <a:tabLst>
        <a:tab pos="177800" algn="l"/>
        <a:tab pos="360363" algn="l"/>
      </a:tabLst>
      <a:defRPr sz="1100" kern="1200">
        <a:solidFill>
          <a:schemeClr val="tx1"/>
        </a:solidFill>
        <a:latin typeface="M PLUS 1" pitchFamily="2" charset="-128"/>
        <a:ea typeface="+mn-ea"/>
        <a:cs typeface="+mn-cs"/>
      </a:defRPr>
    </a:lvl3pPr>
    <a:lvl4pPr marL="0" indent="0" algn="l" defTabSz="914400" rtl="0" eaLnBrk="1" latinLnBrk="0" hangingPunct="1">
      <a:spcBef>
        <a:spcPts val="400"/>
      </a:spcBef>
      <a:spcAft>
        <a:spcPts val="400"/>
      </a:spcAft>
      <a:buClr>
        <a:schemeClr val="accent1"/>
      </a:buClr>
      <a:buFont typeface="Symbol" panose="05050102010706020507" pitchFamily="18" charset="2"/>
      <a:buNone/>
      <a:tabLst>
        <a:tab pos="177800" algn="l"/>
        <a:tab pos="360363" algn="l"/>
      </a:tabLst>
      <a:defRPr sz="1100" b="0" kern="1200">
        <a:solidFill>
          <a:schemeClr val="tx1"/>
        </a:solidFill>
        <a:latin typeface="M PLUS 1 SemiBold" pitchFamily="2" charset="-128"/>
        <a:ea typeface="+mn-ea"/>
        <a:cs typeface="+mn-cs"/>
      </a:defRPr>
    </a:lvl4pPr>
    <a:lvl5pPr marL="0" indent="0" algn="l" defTabSz="914400" rtl="0" eaLnBrk="1" latinLnBrk="0" hangingPunct="1">
      <a:spcBef>
        <a:spcPts val="400"/>
      </a:spcBef>
      <a:spcAft>
        <a:spcPts val="400"/>
      </a:spcAft>
      <a:buClr>
        <a:schemeClr val="accent1"/>
      </a:buClr>
      <a:buFont typeface="Symbol" panose="05050102010706020507" pitchFamily="18" charset="2"/>
      <a:buNone/>
      <a:tabLst>
        <a:tab pos="177800" algn="l"/>
        <a:tab pos="360363" algn="l"/>
      </a:tabLst>
      <a:defRPr sz="1200" kern="1200" cap="all" baseline="0">
        <a:solidFill>
          <a:schemeClr val="accent1"/>
        </a:solidFill>
        <a:latin typeface="M PLUS 1 SemiBold" pitchFamily="2" charset="-12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13" userDrawn="1">
          <p15:clr>
            <a:srgbClr val="F26B43"/>
          </p15:clr>
        </p15:guide>
        <p15:guide id="2" pos="214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A857F-B322-4AED-9654-8EF2BFAE5986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7470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5" Type="http://schemas.openxmlformats.org/officeDocument/2006/relationships/image" Target="../media/image9.png"/><Relationship Id="rId4" Type="http://schemas.openxmlformats.org/officeDocument/2006/relationships/image" Target="../media/image4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6072B8-2C89-4272-82C0-3891EF1FA5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6" y="1592263"/>
            <a:ext cx="9788524" cy="1625544"/>
          </a:xfrm>
          <a:noFill/>
        </p:spPr>
        <p:txBody>
          <a:bodyPr lIns="0" tIns="0" rIns="0" bIns="0" anchor="b"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3200" b="0" kern="1200" cap="all" baseline="0">
                <a:solidFill>
                  <a:schemeClr val="bg1"/>
                </a:solidFill>
                <a:latin typeface="+mn-lt"/>
                <a:ea typeface="M PLUS 1 Medium" pitchFamily="2" charset="-128"/>
                <a:cs typeface="+mj-cs"/>
              </a:defRPr>
            </a:lvl1pPr>
          </a:lstStyle>
          <a:p>
            <a:r>
              <a:rPr lang="de-DE"/>
              <a:t>präsentationstitel einfügen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EF8D7F9-E87D-41FA-81A8-9628104F69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95325" y="3311351"/>
            <a:ext cx="9788526" cy="354834"/>
          </a:xfrm>
          <a:noFill/>
        </p:spPr>
        <p:txBody>
          <a:bodyPr lIns="0" tIns="0" rIns="0" bIns="0" anchor="t"/>
          <a:lstStyle>
            <a:lvl1pPr>
              <a:defRPr sz="1800" b="0">
                <a:solidFill>
                  <a:schemeClr val="accent1"/>
                </a:solidFill>
                <a:latin typeface="M PLUS 1" pitchFamily="2" charset="-128"/>
              </a:defRPr>
            </a:lvl1pPr>
            <a:lvl2pPr marL="0" indent="0">
              <a:buNone/>
              <a:defRPr sz="2000" b="1">
                <a:solidFill>
                  <a:schemeClr val="accent1"/>
                </a:solidFill>
              </a:defRPr>
            </a:lvl2pPr>
            <a:lvl3pPr marL="239994" indent="0">
              <a:buNone/>
              <a:defRPr sz="2000" b="1">
                <a:solidFill>
                  <a:schemeClr val="accent1"/>
                </a:solidFill>
              </a:defRPr>
            </a:lvl3pPr>
            <a:lvl4pPr marL="479988" indent="0">
              <a:buNone/>
              <a:defRPr sz="2000" b="1">
                <a:solidFill>
                  <a:schemeClr val="accent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 sz="20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/>
              <a:t>Untertitel/Referent:in/Datum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13700FAF-8EB0-192D-68AD-42E4E1833E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84434" y="584200"/>
            <a:ext cx="3336092" cy="576410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4CD120A8-444D-4349-E8E7-FD9FC63C6A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20000"/>
          </a:blip>
          <a:stretch>
            <a:fillRect/>
          </a:stretch>
        </p:blipFill>
        <p:spPr>
          <a:xfrm>
            <a:off x="5212024" y="1533730"/>
            <a:ext cx="7357620" cy="6728166"/>
          </a:xfrm>
          <a:prstGeom prst="rect">
            <a:avLst/>
          </a:prstGeom>
        </p:spPr>
      </p:pic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CF3A97A0-D440-9696-B1CB-552D8E6E29BA}"/>
              </a:ext>
            </a:extLst>
          </p:cNvPr>
          <p:cNvGrpSpPr/>
          <p:nvPr userDrawn="1"/>
        </p:nvGrpSpPr>
        <p:grpSpPr>
          <a:xfrm>
            <a:off x="6301486" y="2039945"/>
            <a:ext cx="5890514" cy="5389094"/>
            <a:chOff x="6217900" y="1788189"/>
            <a:chExt cx="5316498" cy="4863940"/>
          </a:xfrm>
        </p:grpSpPr>
        <p:sp>
          <p:nvSpPr>
            <p:cNvPr id="29" name="Freihandform: Form 28">
              <a:extLst>
                <a:ext uri="{FF2B5EF4-FFF2-40B4-BE49-F238E27FC236}">
                  <a16:creationId xmlns:a16="http://schemas.microsoft.com/office/drawing/2014/main" id="{5ACF743B-E7BF-5A58-5B83-F50D161FD94A}"/>
                </a:ext>
              </a:extLst>
            </p:cNvPr>
            <p:cNvSpPr/>
            <p:nvPr/>
          </p:nvSpPr>
          <p:spPr>
            <a:xfrm flipH="1">
              <a:off x="7796248" y="3002829"/>
              <a:ext cx="386135" cy="337555"/>
            </a:xfrm>
            <a:custGeom>
              <a:avLst/>
              <a:gdLst>
                <a:gd name="connsiteX0" fmla="*/ 186542 w 186542"/>
                <a:gd name="connsiteY0" fmla="*/ 0 h 186392"/>
                <a:gd name="connsiteX1" fmla="*/ 0 w 186542"/>
                <a:gd name="connsiteY1" fmla="*/ 0 h 186392"/>
                <a:gd name="connsiteX2" fmla="*/ 0 w 186542"/>
                <a:gd name="connsiteY2" fmla="*/ 186392 h 186392"/>
                <a:gd name="connsiteX3" fmla="*/ 186542 w 186542"/>
                <a:gd name="connsiteY3" fmla="*/ 186392 h 186392"/>
                <a:gd name="connsiteX4" fmla="*/ 186542 w 186542"/>
                <a:gd name="connsiteY4" fmla="*/ 0 h 186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42" h="186392">
                  <a:moveTo>
                    <a:pt x="186542" y="0"/>
                  </a:moveTo>
                  <a:lnTo>
                    <a:pt x="0" y="0"/>
                  </a:lnTo>
                  <a:lnTo>
                    <a:pt x="0" y="186392"/>
                  </a:lnTo>
                  <a:lnTo>
                    <a:pt x="186542" y="186392"/>
                  </a:lnTo>
                  <a:lnTo>
                    <a:pt x="186542" y="0"/>
                  </a:lnTo>
                  <a:close/>
                </a:path>
              </a:pathLst>
            </a:custGeom>
            <a:solidFill>
              <a:schemeClr val="accent1"/>
            </a:solidFill>
            <a:ln w="158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0" name="Freihandform: Form 29">
              <a:extLst>
                <a:ext uri="{FF2B5EF4-FFF2-40B4-BE49-F238E27FC236}">
                  <a16:creationId xmlns:a16="http://schemas.microsoft.com/office/drawing/2014/main" id="{CBD66E2A-C57D-10AC-E74E-3727C41EFF25}"/>
                </a:ext>
              </a:extLst>
            </p:cNvPr>
            <p:cNvSpPr/>
            <p:nvPr/>
          </p:nvSpPr>
          <p:spPr>
            <a:xfrm flipH="1">
              <a:off x="9569913" y="4303746"/>
              <a:ext cx="337829" cy="399969"/>
            </a:xfrm>
            <a:custGeom>
              <a:avLst/>
              <a:gdLst>
                <a:gd name="connsiteX0" fmla="*/ 186541 w 186541"/>
                <a:gd name="connsiteY0" fmla="*/ 0 h 186712"/>
                <a:gd name="connsiteX1" fmla="*/ 0 w 186541"/>
                <a:gd name="connsiteY1" fmla="*/ 0 h 186712"/>
                <a:gd name="connsiteX2" fmla="*/ 0 w 186541"/>
                <a:gd name="connsiteY2" fmla="*/ 174050 h 186712"/>
                <a:gd name="connsiteX3" fmla="*/ 0 w 186541"/>
                <a:gd name="connsiteY3" fmla="*/ 186712 h 186712"/>
                <a:gd name="connsiteX4" fmla="*/ 186541 w 186541"/>
                <a:gd name="connsiteY4" fmla="*/ 186712 h 186712"/>
                <a:gd name="connsiteX5" fmla="*/ 186541 w 186541"/>
                <a:gd name="connsiteY5" fmla="*/ 174050 h 186712"/>
                <a:gd name="connsiteX6" fmla="*/ 186541 w 186541"/>
                <a:gd name="connsiteY6" fmla="*/ 0 h 18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541" h="186712">
                  <a:moveTo>
                    <a:pt x="186541" y="0"/>
                  </a:moveTo>
                  <a:lnTo>
                    <a:pt x="0" y="0"/>
                  </a:lnTo>
                  <a:lnTo>
                    <a:pt x="0" y="174050"/>
                  </a:lnTo>
                  <a:lnTo>
                    <a:pt x="0" y="186712"/>
                  </a:lnTo>
                  <a:lnTo>
                    <a:pt x="186541" y="186712"/>
                  </a:lnTo>
                  <a:lnTo>
                    <a:pt x="186541" y="174050"/>
                  </a:lnTo>
                  <a:lnTo>
                    <a:pt x="186541" y="0"/>
                  </a:lnTo>
                  <a:close/>
                </a:path>
              </a:pathLst>
            </a:custGeom>
            <a:solidFill>
              <a:schemeClr val="bg1"/>
            </a:solidFill>
            <a:ln w="158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1" name="Freihandform: Form 30">
              <a:extLst>
                <a:ext uri="{FF2B5EF4-FFF2-40B4-BE49-F238E27FC236}">
                  <a16:creationId xmlns:a16="http://schemas.microsoft.com/office/drawing/2014/main" id="{8D6A41AC-B681-E9AB-542F-66F7A76A5857}"/>
                </a:ext>
              </a:extLst>
            </p:cNvPr>
            <p:cNvSpPr/>
            <p:nvPr/>
          </p:nvSpPr>
          <p:spPr>
            <a:xfrm flipH="1">
              <a:off x="7844557" y="1788189"/>
              <a:ext cx="3689841" cy="3649301"/>
            </a:xfrm>
            <a:custGeom>
              <a:avLst/>
              <a:gdLst>
                <a:gd name="connsiteX0" fmla="*/ 1481542 w 2037465"/>
                <a:gd name="connsiteY0" fmla="*/ 0 h 2015080"/>
                <a:gd name="connsiteX1" fmla="*/ 555920 w 2037465"/>
                <a:gd name="connsiteY1" fmla="*/ 0 h 2015080"/>
                <a:gd name="connsiteX2" fmla="*/ 0 w 2037465"/>
                <a:gd name="connsiteY2" fmla="*/ 556374 h 2015080"/>
                <a:gd name="connsiteX3" fmla="*/ 0 w 2037465"/>
                <a:gd name="connsiteY3" fmla="*/ 2015080 h 2015080"/>
                <a:gd name="connsiteX4" fmla="*/ 591201 w 2037465"/>
                <a:gd name="connsiteY4" fmla="*/ 1575757 h 2015080"/>
                <a:gd name="connsiteX5" fmla="*/ 898211 w 2037465"/>
                <a:gd name="connsiteY5" fmla="*/ 1575757 h 2015080"/>
                <a:gd name="connsiteX6" fmla="*/ 898211 w 2037465"/>
                <a:gd name="connsiteY6" fmla="*/ 1563095 h 2015080"/>
                <a:gd name="connsiteX7" fmla="*/ 898211 w 2037465"/>
                <a:gd name="connsiteY7" fmla="*/ 1389045 h 2015080"/>
                <a:gd name="connsiteX8" fmla="*/ 574857 w 2037465"/>
                <a:gd name="connsiteY8" fmla="*/ 1389045 h 2015080"/>
                <a:gd name="connsiteX9" fmla="*/ 483359 w 2037465"/>
                <a:gd name="connsiteY9" fmla="*/ 1423604 h 2015080"/>
                <a:gd name="connsiteX10" fmla="*/ 482668 w 2037465"/>
                <a:gd name="connsiteY10" fmla="*/ 1424203 h 2015080"/>
                <a:gd name="connsiteX11" fmla="*/ 186211 w 2037465"/>
                <a:gd name="connsiteY11" fmla="*/ 1644770 h 2015080"/>
                <a:gd name="connsiteX12" fmla="*/ 186211 w 2037465"/>
                <a:gd name="connsiteY12" fmla="*/ 556374 h 2015080"/>
                <a:gd name="connsiteX13" fmla="*/ 533281 w 2037465"/>
                <a:gd name="connsiteY13" fmla="*/ 187078 h 2015080"/>
                <a:gd name="connsiteX14" fmla="*/ 533281 w 2037465"/>
                <a:gd name="connsiteY14" fmla="*/ 186067 h 2015080"/>
                <a:gd name="connsiteX15" fmla="*/ 837151 w 2037465"/>
                <a:gd name="connsiteY15" fmla="*/ 186067 h 2015080"/>
                <a:gd name="connsiteX16" fmla="*/ 837151 w 2037465"/>
                <a:gd name="connsiteY16" fmla="*/ 186392 h 2015080"/>
                <a:gd name="connsiteX17" fmla="*/ 1200326 w 2037465"/>
                <a:gd name="connsiteY17" fmla="*/ 186392 h 2015080"/>
                <a:gd name="connsiteX18" fmla="*/ 1200326 w 2037465"/>
                <a:gd name="connsiteY18" fmla="*/ 186067 h 2015080"/>
                <a:gd name="connsiteX19" fmla="*/ 1481225 w 2037465"/>
                <a:gd name="connsiteY19" fmla="*/ 186067 h 2015080"/>
                <a:gd name="connsiteX20" fmla="*/ 1850923 w 2037465"/>
                <a:gd name="connsiteY20" fmla="*/ 556047 h 2015080"/>
                <a:gd name="connsiteX21" fmla="*/ 1850923 w 2037465"/>
                <a:gd name="connsiteY21" fmla="*/ 670702 h 2015080"/>
                <a:gd name="connsiteX22" fmla="*/ 2037465 w 2037465"/>
                <a:gd name="connsiteY22" fmla="*/ 670702 h 2015080"/>
                <a:gd name="connsiteX23" fmla="*/ 2037465 w 2037465"/>
                <a:gd name="connsiteY23" fmla="*/ 556374 h 2015080"/>
                <a:gd name="connsiteX24" fmla="*/ 1481542 w 2037465"/>
                <a:gd name="connsiteY24" fmla="*/ 0 h 201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37465" h="2015080">
                  <a:moveTo>
                    <a:pt x="1481542" y="0"/>
                  </a:moveTo>
                  <a:lnTo>
                    <a:pt x="555920" y="0"/>
                  </a:lnTo>
                  <a:cubicBezTo>
                    <a:pt x="249449" y="0"/>
                    <a:pt x="0" y="249618"/>
                    <a:pt x="0" y="556374"/>
                  </a:cubicBezTo>
                  <a:lnTo>
                    <a:pt x="0" y="2015080"/>
                  </a:lnTo>
                  <a:lnTo>
                    <a:pt x="591201" y="1575757"/>
                  </a:lnTo>
                  <a:lnTo>
                    <a:pt x="898211" y="1575757"/>
                  </a:lnTo>
                  <a:lnTo>
                    <a:pt x="898211" y="1563095"/>
                  </a:lnTo>
                  <a:lnTo>
                    <a:pt x="898211" y="1389045"/>
                  </a:lnTo>
                  <a:lnTo>
                    <a:pt x="574857" y="1389045"/>
                  </a:lnTo>
                  <a:cubicBezTo>
                    <a:pt x="540908" y="1389045"/>
                    <a:pt x="508657" y="1401373"/>
                    <a:pt x="483359" y="1423604"/>
                  </a:cubicBezTo>
                  <a:lnTo>
                    <a:pt x="482668" y="1424203"/>
                  </a:lnTo>
                  <a:lnTo>
                    <a:pt x="186211" y="1644770"/>
                  </a:lnTo>
                  <a:lnTo>
                    <a:pt x="186211" y="556374"/>
                  </a:lnTo>
                  <a:cubicBezTo>
                    <a:pt x="186211" y="360014"/>
                    <a:pt x="339932" y="198827"/>
                    <a:pt x="533281" y="187078"/>
                  </a:cubicBezTo>
                  <a:lnTo>
                    <a:pt x="533281" y="186067"/>
                  </a:lnTo>
                  <a:lnTo>
                    <a:pt x="837151" y="186067"/>
                  </a:lnTo>
                  <a:lnTo>
                    <a:pt x="837151" y="186392"/>
                  </a:lnTo>
                  <a:lnTo>
                    <a:pt x="1200326" y="186392"/>
                  </a:lnTo>
                  <a:lnTo>
                    <a:pt x="1200326" y="186067"/>
                  </a:lnTo>
                  <a:lnTo>
                    <a:pt x="1481225" y="186067"/>
                  </a:lnTo>
                  <a:cubicBezTo>
                    <a:pt x="1685074" y="186067"/>
                    <a:pt x="1850923" y="352082"/>
                    <a:pt x="1850923" y="556047"/>
                  </a:cubicBezTo>
                  <a:lnTo>
                    <a:pt x="1850923" y="670702"/>
                  </a:lnTo>
                  <a:lnTo>
                    <a:pt x="2037465" y="670702"/>
                  </a:lnTo>
                  <a:lnTo>
                    <a:pt x="2037465" y="556374"/>
                  </a:lnTo>
                  <a:cubicBezTo>
                    <a:pt x="2037465" y="249618"/>
                    <a:pt x="1788022" y="0"/>
                    <a:pt x="1481542" y="0"/>
                  </a:cubicBezTo>
                  <a:close/>
                </a:path>
              </a:pathLst>
            </a:custGeom>
            <a:solidFill>
              <a:schemeClr val="accent1"/>
            </a:solidFill>
            <a:ln w="158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2" name="Freihandform: Form 31">
              <a:extLst>
                <a:ext uri="{FF2B5EF4-FFF2-40B4-BE49-F238E27FC236}">
                  <a16:creationId xmlns:a16="http://schemas.microsoft.com/office/drawing/2014/main" id="{86F95A6D-8523-2FFF-EE1D-1165A9445BCB}"/>
                </a:ext>
              </a:extLst>
            </p:cNvPr>
            <p:cNvSpPr/>
            <p:nvPr/>
          </p:nvSpPr>
          <p:spPr>
            <a:xfrm flipH="1">
              <a:off x="6217900" y="3002828"/>
              <a:ext cx="3689841" cy="3649301"/>
            </a:xfrm>
            <a:custGeom>
              <a:avLst/>
              <a:gdLst>
                <a:gd name="connsiteX0" fmla="*/ 1481545 w 2037465"/>
                <a:gd name="connsiteY0" fmla="*/ 0 h 2015080"/>
                <a:gd name="connsiteX1" fmla="*/ 1139254 w 2037465"/>
                <a:gd name="connsiteY1" fmla="*/ 0 h 2015080"/>
                <a:gd name="connsiteX2" fmla="*/ 1139254 w 2037465"/>
                <a:gd name="connsiteY2" fmla="*/ 186392 h 2015080"/>
                <a:gd name="connsiteX3" fmla="*/ 1200313 w 2037465"/>
                <a:gd name="connsiteY3" fmla="*/ 186392 h 2015080"/>
                <a:gd name="connsiteX4" fmla="*/ 1200313 w 2037465"/>
                <a:gd name="connsiteY4" fmla="*/ 186067 h 2015080"/>
                <a:gd name="connsiteX5" fmla="*/ 1504184 w 2037465"/>
                <a:gd name="connsiteY5" fmla="*/ 186067 h 2015080"/>
                <a:gd name="connsiteX6" fmla="*/ 1504184 w 2037465"/>
                <a:gd name="connsiteY6" fmla="*/ 187078 h 2015080"/>
                <a:gd name="connsiteX7" fmla="*/ 1851253 w 2037465"/>
                <a:gd name="connsiteY7" fmla="*/ 556374 h 2015080"/>
                <a:gd name="connsiteX8" fmla="*/ 1851253 w 2037465"/>
                <a:gd name="connsiteY8" fmla="*/ 1644770 h 2015080"/>
                <a:gd name="connsiteX9" fmla="*/ 1554797 w 2037465"/>
                <a:gd name="connsiteY9" fmla="*/ 1424203 h 2015080"/>
                <a:gd name="connsiteX10" fmla="*/ 1554106 w 2037465"/>
                <a:gd name="connsiteY10" fmla="*/ 1423604 h 2015080"/>
                <a:gd name="connsiteX11" fmla="*/ 1462608 w 2037465"/>
                <a:gd name="connsiteY11" fmla="*/ 1389045 h 2015080"/>
                <a:gd name="connsiteX12" fmla="*/ 556240 w 2037465"/>
                <a:gd name="connsiteY12" fmla="*/ 1389045 h 2015080"/>
                <a:gd name="connsiteX13" fmla="*/ 186541 w 2037465"/>
                <a:gd name="connsiteY13" fmla="*/ 1019060 h 2015080"/>
                <a:gd name="connsiteX14" fmla="*/ 186541 w 2037465"/>
                <a:gd name="connsiteY14" fmla="*/ 905055 h 2015080"/>
                <a:gd name="connsiteX15" fmla="*/ 0 w 2037465"/>
                <a:gd name="connsiteY15" fmla="*/ 905055 h 2015080"/>
                <a:gd name="connsiteX16" fmla="*/ 0 w 2037465"/>
                <a:gd name="connsiteY16" fmla="*/ 1019387 h 2015080"/>
                <a:gd name="connsiteX17" fmla="*/ 555923 w 2037465"/>
                <a:gd name="connsiteY17" fmla="*/ 1575757 h 2015080"/>
                <a:gd name="connsiteX18" fmla="*/ 1446264 w 2037465"/>
                <a:gd name="connsiteY18" fmla="*/ 1575757 h 2015080"/>
                <a:gd name="connsiteX19" fmla="*/ 2037465 w 2037465"/>
                <a:gd name="connsiteY19" fmla="*/ 2015080 h 2015080"/>
                <a:gd name="connsiteX20" fmla="*/ 2037465 w 2037465"/>
                <a:gd name="connsiteY20" fmla="*/ 556374 h 2015080"/>
                <a:gd name="connsiteX21" fmla="*/ 1481545 w 2037465"/>
                <a:gd name="connsiteY21" fmla="*/ 0 h 201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37465" h="2015080">
                  <a:moveTo>
                    <a:pt x="1481545" y="0"/>
                  </a:moveTo>
                  <a:lnTo>
                    <a:pt x="1139254" y="0"/>
                  </a:lnTo>
                  <a:lnTo>
                    <a:pt x="1139254" y="186392"/>
                  </a:lnTo>
                  <a:lnTo>
                    <a:pt x="1200313" y="186392"/>
                  </a:lnTo>
                  <a:lnTo>
                    <a:pt x="1200313" y="186067"/>
                  </a:lnTo>
                  <a:lnTo>
                    <a:pt x="1504184" y="186067"/>
                  </a:lnTo>
                  <a:lnTo>
                    <a:pt x="1504184" y="187078"/>
                  </a:lnTo>
                  <a:cubicBezTo>
                    <a:pt x="1697532" y="198827"/>
                    <a:pt x="1851253" y="360014"/>
                    <a:pt x="1851253" y="556374"/>
                  </a:cubicBezTo>
                  <a:lnTo>
                    <a:pt x="1851253" y="1644770"/>
                  </a:lnTo>
                  <a:lnTo>
                    <a:pt x="1554797" y="1424203"/>
                  </a:lnTo>
                  <a:lnTo>
                    <a:pt x="1554106" y="1423604"/>
                  </a:lnTo>
                  <a:cubicBezTo>
                    <a:pt x="1528808" y="1401373"/>
                    <a:pt x="1496556" y="1389045"/>
                    <a:pt x="1462608" y="1389045"/>
                  </a:cubicBezTo>
                  <a:lnTo>
                    <a:pt x="556240" y="1389045"/>
                  </a:lnTo>
                  <a:cubicBezTo>
                    <a:pt x="352391" y="1389045"/>
                    <a:pt x="186541" y="1223026"/>
                    <a:pt x="186541" y="1019060"/>
                  </a:cubicBezTo>
                  <a:lnTo>
                    <a:pt x="186541" y="905055"/>
                  </a:lnTo>
                  <a:lnTo>
                    <a:pt x="0" y="905055"/>
                  </a:lnTo>
                  <a:lnTo>
                    <a:pt x="0" y="1019387"/>
                  </a:lnTo>
                  <a:cubicBezTo>
                    <a:pt x="0" y="1326144"/>
                    <a:pt x="249443" y="1575757"/>
                    <a:pt x="555923" y="1575757"/>
                  </a:cubicBezTo>
                  <a:lnTo>
                    <a:pt x="1446264" y="1575757"/>
                  </a:lnTo>
                  <a:lnTo>
                    <a:pt x="2037465" y="2015080"/>
                  </a:lnTo>
                  <a:lnTo>
                    <a:pt x="2037465" y="556374"/>
                  </a:lnTo>
                  <a:cubicBezTo>
                    <a:pt x="2037465" y="249618"/>
                    <a:pt x="1788016" y="0"/>
                    <a:pt x="1481545" y="0"/>
                  </a:cubicBezTo>
                  <a:close/>
                </a:path>
              </a:pathLst>
            </a:custGeom>
            <a:solidFill>
              <a:schemeClr val="bg1"/>
            </a:solidFill>
            <a:ln w="158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3" name="Freihandform: Form 32">
              <a:extLst>
                <a:ext uri="{FF2B5EF4-FFF2-40B4-BE49-F238E27FC236}">
                  <a16:creationId xmlns:a16="http://schemas.microsoft.com/office/drawing/2014/main" id="{705B868F-2E7B-45BF-465C-AA9C35A566FB}"/>
                </a:ext>
              </a:extLst>
            </p:cNvPr>
            <p:cNvSpPr/>
            <p:nvPr/>
          </p:nvSpPr>
          <p:spPr>
            <a:xfrm flipH="1">
              <a:off x="8182384" y="3002829"/>
              <a:ext cx="1725358" cy="1300916"/>
            </a:xfrm>
            <a:custGeom>
              <a:avLst/>
              <a:gdLst>
                <a:gd name="connsiteX0" fmla="*/ 952712 w 952712"/>
                <a:gd name="connsiteY0" fmla="*/ 0 h 718343"/>
                <a:gd name="connsiteX1" fmla="*/ 555923 w 952712"/>
                <a:gd name="connsiteY1" fmla="*/ 0 h 718343"/>
                <a:gd name="connsiteX2" fmla="*/ 0 w 952712"/>
                <a:gd name="connsiteY2" fmla="*/ 556374 h 718343"/>
                <a:gd name="connsiteX3" fmla="*/ 0 w 952712"/>
                <a:gd name="connsiteY3" fmla="*/ 718343 h 718343"/>
                <a:gd name="connsiteX4" fmla="*/ 186541 w 952712"/>
                <a:gd name="connsiteY4" fmla="*/ 718343 h 718343"/>
                <a:gd name="connsiteX5" fmla="*/ 186541 w 952712"/>
                <a:gd name="connsiteY5" fmla="*/ 556047 h 718343"/>
                <a:gd name="connsiteX6" fmla="*/ 556240 w 952712"/>
                <a:gd name="connsiteY6" fmla="*/ 186067 h 718343"/>
                <a:gd name="connsiteX7" fmla="*/ 837139 w 952712"/>
                <a:gd name="connsiteY7" fmla="*/ 186067 h 718343"/>
                <a:gd name="connsiteX8" fmla="*/ 837139 w 952712"/>
                <a:gd name="connsiteY8" fmla="*/ 186392 h 718343"/>
                <a:gd name="connsiteX9" fmla="*/ 952712 w 952712"/>
                <a:gd name="connsiteY9" fmla="*/ 186392 h 718343"/>
                <a:gd name="connsiteX10" fmla="*/ 952712 w 952712"/>
                <a:gd name="connsiteY10" fmla="*/ 0 h 71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2712" h="718343">
                  <a:moveTo>
                    <a:pt x="952712" y="0"/>
                  </a:moveTo>
                  <a:lnTo>
                    <a:pt x="555923" y="0"/>
                  </a:lnTo>
                  <a:cubicBezTo>
                    <a:pt x="249443" y="0"/>
                    <a:pt x="0" y="249618"/>
                    <a:pt x="0" y="556374"/>
                  </a:cubicBezTo>
                  <a:lnTo>
                    <a:pt x="0" y="718343"/>
                  </a:lnTo>
                  <a:lnTo>
                    <a:pt x="186541" y="718343"/>
                  </a:lnTo>
                  <a:lnTo>
                    <a:pt x="186541" y="556047"/>
                  </a:lnTo>
                  <a:cubicBezTo>
                    <a:pt x="186541" y="352082"/>
                    <a:pt x="352391" y="186067"/>
                    <a:pt x="556240" y="186067"/>
                  </a:cubicBezTo>
                  <a:lnTo>
                    <a:pt x="837139" y="186067"/>
                  </a:lnTo>
                  <a:lnTo>
                    <a:pt x="837139" y="186392"/>
                  </a:lnTo>
                  <a:lnTo>
                    <a:pt x="952712" y="186392"/>
                  </a:lnTo>
                  <a:lnTo>
                    <a:pt x="952712" y="0"/>
                  </a:lnTo>
                  <a:close/>
                </a:path>
              </a:pathLst>
            </a:custGeom>
            <a:solidFill>
              <a:schemeClr val="bg1"/>
            </a:solidFill>
            <a:ln w="158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CC23A137-F899-7640-03A6-0166FA474242}"/>
                </a:ext>
              </a:extLst>
            </p:cNvPr>
            <p:cNvSpPr/>
            <p:nvPr/>
          </p:nvSpPr>
          <p:spPr>
            <a:xfrm flipH="1">
              <a:off x="7844558" y="3340384"/>
              <a:ext cx="1725360" cy="1301496"/>
            </a:xfrm>
            <a:custGeom>
              <a:avLst/>
              <a:gdLst>
                <a:gd name="connsiteX0" fmla="*/ 952713 w 952713"/>
                <a:gd name="connsiteY0" fmla="*/ 0 h 718663"/>
                <a:gd name="connsiteX1" fmla="*/ 766171 w 952713"/>
                <a:gd name="connsiteY1" fmla="*/ 0 h 718663"/>
                <a:gd name="connsiteX2" fmla="*/ 766171 w 952713"/>
                <a:gd name="connsiteY2" fmla="*/ 35299 h 718663"/>
                <a:gd name="connsiteX3" fmla="*/ 766171 w 952713"/>
                <a:gd name="connsiteY3" fmla="*/ 161966 h 718663"/>
                <a:gd name="connsiteX4" fmla="*/ 396473 w 952713"/>
                <a:gd name="connsiteY4" fmla="*/ 531951 h 718663"/>
                <a:gd name="connsiteX5" fmla="*/ 0 w 952713"/>
                <a:gd name="connsiteY5" fmla="*/ 531951 h 718663"/>
                <a:gd name="connsiteX6" fmla="*/ 0 w 952713"/>
                <a:gd name="connsiteY6" fmla="*/ 706001 h 718663"/>
                <a:gd name="connsiteX7" fmla="*/ 0 w 952713"/>
                <a:gd name="connsiteY7" fmla="*/ 718663 h 718663"/>
                <a:gd name="connsiteX8" fmla="*/ 396790 w 952713"/>
                <a:gd name="connsiteY8" fmla="*/ 718663 h 718663"/>
                <a:gd name="connsiteX9" fmla="*/ 952713 w 952713"/>
                <a:gd name="connsiteY9" fmla="*/ 162293 h 718663"/>
                <a:gd name="connsiteX10" fmla="*/ 952713 w 952713"/>
                <a:gd name="connsiteY10" fmla="*/ 35299 h 718663"/>
                <a:gd name="connsiteX11" fmla="*/ 952713 w 952713"/>
                <a:gd name="connsiteY11" fmla="*/ 0 h 71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2713" h="718663">
                  <a:moveTo>
                    <a:pt x="952713" y="0"/>
                  </a:moveTo>
                  <a:lnTo>
                    <a:pt x="766171" y="0"/>
                  </a:lnTo>
                  <a:lnTo>
                    <a:pt x="766171" y="35299"/>
                  </a:lnTo>
                  <a:lnTo>
                    <a:pt x="766171" y="161966"/>
                  </a:lnTo>
                  <a:cubicBezTo>
                    <a:pt x="766171" y="365932"/>
                    <a:pt x="600322" y="531951"/>
                    <a:pt x="396473" y="531951"/>
                  </a:cubicBezTo>
                  <a:lnTo>
                    <a:pt x="0" y="531951"/>
                  </a:lnTo>
                  <a:lnTo>
                    <a:pt x="0" y="706001"/>
                  </a:lnTo>
                  <a:lnTo>
                    <a:pt x="0" y="718663"/>
                  </a:lnTo>
                  <a:lnTo>
                    <a:pt x="396790" y="718663"/>
                  </a:lnTo>
                  <a:cubicBezTo>
                    <a:pt x="703270" y="718663"/>
                    <a:pt x="952713" y="469050"/>
                    <a:pt x="952713" y="162293"/>
                  </a:cubicBezTo>
                  <a:lnTo>
                    <a:pt x="952713" y="35299"/>
                  </a:lnTo>
                  <a:lnTo>
                    <a:pt x="952713" y="0"/>
                  </a:lnTo>
                  <a:close/>
                </a:path>
              </a:pathLst>
            </a:custGeom>
            <a:solidFill>
              <a:schemeClr val="accent1"/>
            </a:solidFill>
            <a:ln w="158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14D8969-CFE1-EF2F-C155-57D1E0ADB857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A7A82DC-DD4B-CD48-C628-B189B18DB49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70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ihandform: Form 43">
            <a:extLst>
              <a:ext uri="{FF2B5EF4-FFF2-40B4-BE49-F238E27FC236}">
                <a16:creationId xmlns:a16="http://schemas.microsoft.com/office/drawing/2014/main" id="{4788F64B-ABC7-9E92-2116-488ABA0D337C}"/>
              </a:ext>
            </a:extLst>
          </p:cNvPr>
          <p:cNvSpPr/>
          <p:nvPr userDrawn="1"/>
        </p:nvSpPr>
        <p:spPr>
          <a:xfrm>
            <a:off x="6331231" y="382292"/>
            <a:ext cx="5686598" cy="5624122"/>
          </a:xfrm>
          <a:custGeom>
            <a:avLst/>
            <a:gdLst>
              <a:gd name="connsiteX0" fmla="*/ 1662117 w 1662116"/>
              <a:gd name="connsiteY0" fmla="*/ 727993 h 1643855"/>
              <a:gd name="connsiteX1" fmla="*/ 1509940 w 1662116"/>
              <a:gd name="connsiteY1" fmla="*/ 727993 h 1643855"/>
              <a:gd name="connsiteX2" fmla="*/ 1509940 w 1662116"/>
              <a:gd name="connsiteY2" fmla="*/ 453610 h 1643855"/>
              <a:gd name="connsiteX3" fmla="*/ 1208349 w 1662116"/>
              <a:gd name="connsiteY3" fmla="*/ 151789 h 1643855"/>
              <a:gd name="connsiteX4" fmla="*/ 979198 w 1662116"/>
              <a:gd name="connsiteY4" fmla="*/ 151789 h 1643855"/>
              <a:gd name="connsiteX5" fmla="*/ 979198 w 1662116"/>
              <a:gd name="connsiteY5" fmla="*/ 152055 h 1643855"/>
              <a:gd name="connsiteX6" fmla="*/ 682929 w 1662116"/>
              <a:gd name="connsiteY6" fmla="*/ 152055 h 1643855"/>
              <a:gd name="connsiteX7" fmla="*/ 682929 w 1662116"/>
              <a:gd name="connsiteY7" fmla="*/ 151789 h 1643855"/>
              <a:gd name="connsiteX8" fmla="*/ 435039 w 1662116"/>
              <a:gd name="connsiteY8" fmla="*/ 151789 h 1643855"/>
              <a:gd name="connsiteX9" fmla="*/ 435039 w 1662116"/>
              <a:gd name="connsiteY9" fmla="*/ 152614 h 1643855"/>
              <a:gd name="connsiteX10" fmla="*/ 151907 w 1662116"/>
              <a:gd name="connsiteY10" fmla="*/ 453877 h 1643855"/>
              <a:gd name="connsiteX11" fmla="*/ 151907 w 1662116"/>
              <a:gd name="connsiteY11" fmla="*/ 1341766 h 1643855"/>
              <a:gd name="connsiteX12" fmla="*/ 393750 w 1662116"/>
              <a:gd name="connsiteY12" fmla="*/ 1161832 h 1643855"/>
              <a:gd name="connsiteX13" fmla="*/ 394313 w 1662116"/>
              <a:gd name="connsiteY13" fmla="*/ 1161343 h 1643855"/>
              <a:gd name="connsiteX14" fmla="*/ 468955 w 1662116"/>
              <a:gd name="connsiteY14" fmla="*/ 1133151 h 1643855"/>
              <a:gd name="connsiteX15" fmla="*/ 1208349 w 1662116"/>
              <a:gd name="connsiteY15" fmla="*/ 1133151 h 1643855"/>
              <a:gd name="connsiteX16" fmla="*/ 1509940 w 1662116"/>
              <a:gd name="connsiteY16" fmla="*/ 831325 h 1643855"/>
              <a:gd name="connsiteX17" fmla="*/ 1509940 w 1662116"/>
              <a:gd name="connsiteY17" fmla="*/ 727993 h 1643855"/>
              <a:gd name="connsiteX18" fmla="*/ 1662117 w 1662116"/>
              <a:gd name="connsiteY18" fmla="*/ 727993 h 1643855"/>
              <a:gd name="connsiteX19" fmla="*/ 1662117 w 1662116"/>
              <a:gd name="connsiteY19" fmla="*/ 831592 h 1643855"/>
              <a:gd name="connsiteX20" fmla="*/ 1208608 w 1662116"/>
              <a:gd name="connsiteY20" fmla="*/ 1285466 h 1643855"/>
              <a:gd name="connsiteX21" fmla="*/ 482288 w 1662116"/>
              <a:gd name="connsiteY21" fmla="*/ 1285466 h 1643855"/>
              <a:gd name="connsiteX22" fmla="*/ 0 w 1662116"/>
              <a:gd name="connsiteY22" fmla="*/ 1643856 h 1643855"/>
              <a:gd name="connsiteX23" fmla="*/ 0 w 1662116"/>
              <a:gd name="connsiteY23" fmla="*/ 453877 h 1643855"/>
              <a:gd name="connsiteX24" fmla="*/ 453507 w 1662116"/>
              <a:gd name="connsiteY24" fmla="*/ 0 h 1643855"/>
              <a:gd name="connsiteX25" fmla="*/ 1208608 w 1662116"/>
              <a:gd name="connsiteY25" fmla="*/ 0 h 1643855"/>
              <a:gd name="connsiteX26" fmla="*/ 1662117 w 1662116"/>
              <a:gd name="connsiteY26" fmla="*/ 453877 h 1643855"/>
              <a:gd name="connsiteX27" fmla="*/ 1662117 w 1662116"/>
              <a:gd name="connsiteY27" fmla="*/ 727993 h 1643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662116" h="1643855">
                <a:moveTo>
                  <a:pt x="1662117" y="727993"/>
                </a:moveTo>
                <a:lnTo>
                  <a:pt x="1509940" y="727993"/>
                </a:lnTo>
                <a:lnTo>
                  <a:pt x="1509940" y="453610"/>
                </a:lnTo>
                <a:cubicBezTo>
                  <a:pt x="1509940" y="287220"/>
                  <a:pt x="1374644" y="151789"/>
                  <a:pt x="1208349" y="151789"/>
                </a:cubicBezTo>
                <a:lnTo>
                  <a:pt x="979198" y="151789"/>
                </a:lnTo>
                <a:lnTo>
                  <a:pt x="979198" y="152055"/>
                </a:lnTo>
                <a:lnTo>
                  <a:pt x="682929" y="152055"/>
                </a:lnTo>
                <a:lnTo>
                  <a:pt x="682929" y="151789"/>
                </a:lnTo>
                <a:lnTo>
                  <a:pt x="435039" y="151789"/>
                </a:lnTo>
                <a:lnTo>
                  <a:pt x="435039" y="152614"/>
                </a:lnTo>
                <a:cubicBezTo>
                  <a:pt x="277309" y="162198"/>
                  <a:pt x="151907" y="293691"/>
                  <a:pt x="151907" y="453877"/>
                </a:cubicBezTo>
                <a:lnTo>
                  <a:pt x="151907" y="1341766"/>
                </a:lnTo>
                <a:lnTo>
                  <a:pt x="393750" y="1161832"/>
                </a:lnTo>
                <a:lnTo>
                  <a:pt x="394313" y="1161343"/>
                </a:lnTo>
                <a:cubicBezTo>
                  <a:pt x="414951" y="1143207"/>
                  <a:pt x="441260" y="1133151"/>
                  <a:pt x="468955" y="1133151"/>
                </a:cubicBezTo>
                <a:lnTo>
                  <a:pt x="1208349" y="1133151"/>
                </a:lnTo>
                <a:cubicBezTo>
                  <a:pt x="1374644" y="1133151"/>
                  <a:pt x="1509940" y="997716"/>
                  <a:pt x="1509940" y="831325"/>
                </a:cubicBezTo>
                <a:lnTo>
                  <a:pt x="1509940" y="727993"/>
                </a:lnTo>
                <a:lnTo>
                  <a:pt x="1662117" y="727993"/>
                </a:lnTo>
                <a:lnTo>
                  <a:pt x="1662117" y="831592"/>
                </a:lnTo>
                <a:cubicBezTo>
                  <a:pt x="1662117" y="1081838"/>
                  <a:pt x="1458627" y="1285466"/>
                  <a:pt x="1208608" y="1285466"/>
                </a:cubicBezTo>
                <a:lnTo>
                  <a:pt x="482288" y="1285466"/>
                </a:lnTo>
                <a:lnTo>
                  <a:pt x="0" y="1643856"/>
                </a:lnTo>
                <a:lnTo>
                  <a:pt x="0" y="453877"/>
                </a:lnTo>
                <a:cubicBezTo>
                  <a:pt x="0" y="203633"/>
                  <a:pt x="203494" y="0"/>
                  <a:pt x="453507" y="0"/>
                </a:cubicBezTo>
                <a:lnTo>
                  <a:pt x="1208608" y="0"/>
                </a:lnTo>
                <a:cubicBezTo>
                  <a:pt x="1458627" y="0"/>
                  <a:pt x="1662117" y="203633"/>
                  <a:pt x="1662117" y="453877"/>
                </a:cubicBezTo>
                <a:lnTo>
                  <a:pt x="1662117" y="727993"/>
                </a:lnTo>
                <a:close/>
              </a:path>
            </a:pathLst>
          </a:custGeom>
          <a:solidFill>
            <a:srgbClr val="CC6944">
              <a:alpha val="10980"/>
            </a:srgbClr>
          </a:solidFill>
          <a:ln w="923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3008A34A-67DA-70A6-7374-4BEF7B176FCB}"/>
              </a:ext>
            </a:extLst>
          </p:cNvPr>
          <p:cNvSpPr txBox="1"/>
          <p:nvPr userDrawn="1"/>
        </p:nvSpPr>
        <p:spPr bwMode="gray">
          <a:xfrm>
            <a:off x="371475" y="602419"/>
            <a:ext cx="3685735" cy="317678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>
            <a:noAutofit/>
          </a:bodyPr>
          <a:lstStyle/>
          <a:p>
            <a:pPr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None/>
            </a:pPr>
            <a:r>
              <a:rPr lang="de-DE" sz="24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Agenda</a:t>
            </a:r>
            <a:endParaRPr lang="de-DE" sz="2400" b="1" kern="1200" cap="none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39FE50C-90AC-2B14-753F-D6EC1EFF41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28019" y="7004404"/>
            <a:ext cx="9000000" cy="165447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DD318FD-F70A-8E05-E1B6-6833A6056A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1475" y="7004930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CA2B7DE3-5288-6D12-B678-D964D0CC99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3" name="Nr 1">
            <a:extLst>
              <a:ext uri="{FF2B5EF4-FFF2-40B4-BE49-F238E27FC236}">
                <a16:creationId xmlns:a16="http://schemas.microsoft.com/office/drawing/2014/main" id="{FBBDC152-5BCB-7A00-F926-643721BF83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0828" y="1629698"/>
            <a:ext cx="611187" cy="466725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18" name="Content 1">
            <a:extLst>
              <a:ext uri="{FF2B5EF4-FFF2-40B4-BE49-F238E27FC236}">
                <a16:creationId xmlns:a16="http://schemas.microsoft.com/office/drawing/2014/main" id="{F30FDAC0-E24D-3118-04CE-D511303254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18378" y="1683675"/>
            <a:ext cx="2592387" cy="1163577"/>
          </a:xfrm>
        </p:spPr>
        <p:txBody>
          <a:bodyPr/>
          <a:lstStyle>
            <a:lvl1pPr marL="0" indent="0">
              <a:buNone/>
              <a:defRPr sz="14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19" name="Nr 2">
            <a:extLst>
              <a:ext uri="{FF2B5EF4-FFF2-40B4-BE49-F238E27FC236}">
                <a16:creationId xmlns:a16="http://schemas.microsoft.com/office/drawing/2014/main" id="{275BC479-628B-DAEE-09A8-26DAC4AF1D9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44859" y="1629698"/>
            <a:ext cx="611187" cy="466725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20" name="Content 2">
            <a:extLst>
              <a:ext uri="{FF2B5EF4-FFF2-40B4-BE49-F238E27FC236}">
                <a16:creationId xmlns:a16="http://schemas.microsoft.com/office/drawing/2014/main" id="{84DFD07A-0400-7834-9FC9-44073711C32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64359" y="1683675"/>
            <a:ext cx="2592387" cy="1163577"/>
          </a:xfrm>
        </p:spPr>
        <p:txBody>
          <a:bodyPr/>
          <a:lstStyle>
            <a:lvl1pPr marL="0" indent="0">
              <a:buNone/>
              <a:defRPr sz="14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21" name="Nr 3">
            <a:extLst>
              <a:ext uri="{FF2B5EF4-FFF2-40B4-BE49-F238E27FC236}">
                <a16:creationId xmlns:a16="http://schemas.microsoft.com/office/drawing/2014/main" id="{C9040296-49A0-D806-7030-D05EDCB864F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88890" y="1629698"/>
            <a:ext cx="611187" cy="466725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22" name="Content 3">
            <a:extLst>
              <a:ext uri="{FF2B5EF4-FFF2-40B4-BE49-F238E27FC236}">
                <a16:creationId xmlns:a16="http://schemas.microsoft.com/office/drawing/2014/main" id="{A165411C-B42E-1B74-7F9B-9445BDB7B39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12070" y="1683675"/>
            <a:ext cx="2592387" cy="1163577"/>
          </a:xfrm>
        </p:spPr>
        <p:txBody>
          <a:bodyPr/>
          <a:lstStyle>
            <a:lvl1pPr marL="0" indent="0">
              <a:buNone/>
              <a:defRPr sz="14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23" name="Nr 4">
            <a:extLst>
              <a:ext uri="{FF2B5EF4-FFF2-40B4-BE49-F238E27FC236}">
                <a16:creationId xmlns:a16="http://schemas.microsoft.com/office/drawing/2014/main" id="{618BD659-2DF9-71E4-8201-CEC311BB5C7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0828" y="3251931"/>
            <a:ext cx="611187" cy="466725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27" name="Content 4">
            <a:extLst>
              <a:ext uri="{FF2B5EF4-FFF2-40B4-BE49-F238E27FC236}">
                <a16:creationId xmlns:a16="http://schemas.microsoft.com/office/drawing/2014/main" id="{1EFA1A0B-1B5E-97D8-CF32-F6773FA6B0C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18378" y="3305908"/>
            <a:ext cx="2592387" cy="1163577"/>
          </a:xfrm>
        </p:spPr>
        <p:txBody>
          <a:bodyPr/>
          <a:lstStyle>
            <a:lvl1pPr marL="0" indent="0">
              <a:buNone/>
              <a:defRPr sz="14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28" name="Nr 5">
            <a:extLst>
              <a:ext uri="{FF2B5EF4-FFF2-40B4-BE49-F238E27FC236}">
                <a16:creationId xmlns:a16="http://schemas.microsoft.com/office/drawing/2014/main" id="{E5792251-B68F-E8D2-7A30-221DECDBB0F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044859" y="3251931"/>
            <a:ext cx="611187" cy="466725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29" name="Content 5">
            <a:extLst>
              <a:ext uri="{FF2B5EF4-FFF2-40B4-BE49-F238E27FC236}">
                <a16:creationId xmlns:a16="http://schemas.microsoft.com/office/drawing/2014/main" id="{CAFC09B2-FC40-7F2A-774B-0DE844D141F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64359" y="3305908"/>
            <a:ext cx="2592387" cy="1163577"/>
          </a:xfrm>
        </p:spPr>
        <p:txBody>
          <a:bodyPr/>
          <a:lstStyle>
            <a:lvl1pPr marL="0" indent="0">
              <a:buNone/>
              <a:defRPr sz="14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30" name="Nr 6">
            <a:extLst>
              <a:ext uri="{FF2B5EF4-FFF2-40B4-BE49-F238E27FC236}">
                <a16:creationId xmlns:a16="http://schemas.microsoft.com/office/drawing/2014/main" id="{45E66432-E5D2-7304-5DC4-5018253D601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8890" y="3251931"/>
            <a:ext cx="611187" cy="466725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31" name="Content 6">
            <a:extLst>
              <a:ext uri="{FF2B5EF4-FFF2-40B4-BE49-F238E27FC236}">
                <a16:creationId xmlns:a16="http://schemas.microsoft.com/office/drawing/2014/main" id="{5204E994-D7A4-5768-6F1A-C760744655B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12070" y="3305908"/>
            <a:ext cx="2592387" cy="1163577"/>
          </a:xfrm>
        </p:spPr>
        <p:txBody>
          <a:bodyPr/>
          <a:lstStyle>
            <a:lvl1pPr marL="0" indent="0">
              <a:buNone/>
              <a:defRPr sz="14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35" name="Nr 4">
            <a:extLst>
              <a:ext uri="{FF2B5EF4-FFF2-40B4-BE49-F238E27FC236}">
                <a16:creationId xmlns:a16="http://schemas.microsoft.com/office/drawing/2014/main" id="{81AB7DB2-EC40-F213-87F6-CFFD71004D8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0828" y="4799370"/>
            <a:ext cx="611187" cy="466725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36" name="Content 4">
            <a:extLst>
              <a:ext uri="{FF2B5EF4-FFF2-40B4-BE49-F238E27FC236}">
                <a16:creationId xmlns:a16="http://schemas.microsoft.com/office/drawing/2014/main" id="{AA00B779-F3AD-890B-1B07-1B3E440150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8378" y="4853347"/>
            <a:ext cx="2592387" cy="1163577"/>
          </a:xfrm>
        </p:spPr>
        <p:txBody>
          <a:bodyPr/>
          <a:lstStyle>
            <a:lvl1pPr marL="0" indent="0">
              <a:buNone/>
              <a:defRPr sz="14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37" name="Nr 5">
            <a:extLst>
              <a:ext uri="{FF2B5EF4-FFF2-40B4-BE49-F238E27FC236}">
                <a16:creationId xmlns:a16="http://schemas.microsoft.com/office/drawing/2014/main" id="{C7B533F0-2ED5-2B7F-8566-937F998B904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44859" y="4799370"/>
            <a:ext cx="611187" cy="466725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38" name="Content 5">
            <a:extLst>
              <a:ext uri="{FF2B5EF4-FFF2-40B4-BE49-F238E27FC236}">
                <a16:creationId xmlns:a16="http://schemas.microsoft.com/office/drawing/2014/main" id="{D6269050-FBB9-F331-6C88-3040333B660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764359" y="4853347"/>
            <a:ext cx="2592387" cy="1163577"/>
          </a:xfrm>
        </p:spPr>
        <p:txBody>
          <a:bodyPr/>
          <a:lstStyle>
            <a:lvl1pPr marL="0" indent="0">
              <a:buNone/>
              <a:defRPr sz="14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39" name="Nr 6">
            <a:extLst>
              <a:ext uri="{FF2B5EF4-FFF2-40B4-BE49-F238E27FC236}">
                <a16:creationId xmlns:a16="http://schemas.microsoft.com/office/drawing/2014/main" id="{DB64CF9A-9217-4500-F070-0934C41CC63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788890" y="4799370"/>
            <a:ext cx="611187" cy="466725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40" name="Content 6">
            <a:extLst>
              <a:ext uri="{FF2B5EF4-FFF2-40B4-BE49-F238E27FC236}">
                <a16:creationId xmlns:a16="http://schemas.microsoft.com/office/drawing/2014/main" id="{290AFEDB-2847-96E2-18F1-890CEB2B083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512070" y="4853347"/>
            <a:ext cx="2592387" cy="1163577"/>
          </a:xfrm>
        </p:spPr>
        <p:txBody>
          <a:bodyPr/>
          <a:lstStyle>
            <a:lvl1pPr marL="0" indent="0">
              <a:buNone/>
              <a:defRPr sz="14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2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A85920E-2828-51E8-30C3-CC6815F31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38" t="47778" r="35785" b="31111"/>
          <a:stretch/>
        </p:blipFill>
        <p:spPr>
          <a:xfrm>
            <a:off x="8539165" y="-342850"/>
            <a:ext cx="3079082" cy="2819400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C8EE906-91C8-0C65-45C0-5C98A57768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04950" y="1741711"/>
            <a:ext cx="9182100" cy="3147650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de-DE"/>
              <a:t>Zitat eingeben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5AC71F7-7ABE-0E45-BC52-0CCDE78312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599ADA4-B3C8-E9FB-DB15-68A970DA27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597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Oran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7">
            <a:extLst>
              <a:ext uri="{FF2B5EF4-FFF2-40B4-BE49-F238E27FC236}">
                <a16:creationId xmlns:a16="http://schemas.microsoft.com/office/drawing/2014/main" id="{F3A39B2B-F13B-0801-427D-904B3C3E5ED3}"/>
              </a:ext>
            </a:extLst>
          </p:cNvPr>
          <p:cNvSpPr txBox="1">
            <a:spLocks/>
          </p:cNvSpPr>
          <p:nvPr userDrawn="1"/>
        </p:nvSpPr>
        <p:spPr bwMode="gray">
          <a:xfrm>
            <a:off x="3158396" y="559486"/>
            <a:ext cx="5875208" cy="5792978"/>
          </a:xfrm>
          <a:custGeom>
            <a:avLst/>
            <a:gdLst>
              <a:gd name="connsiteX0" fmla="*/ 0 w 5862927"/>
              <a:gd name="connsiteY0" fmla="*/ 761169 h 4566920"/>
              <a:gd name="connsiteX1" fmla="*/ 761169 w 5862927"/>
              <a:gd name="connsiteY1" fmla="*/ 0 h 4566920"/>
              <a:gd name="connsiteX2" fmla="*/ 977155 w 5862927"/>
              <a:gd name="connsiteY2" fmla="*/ 0 h 4566920"/>
              <a:gd name="connsiteX3" fmla="*/ 977155 w 5862927"/>
              <a:gd name="connsiteY3" fmla="*/ 0 h 4566920"/>
              <a:gd name="connsiteX4" fmla="*/ 2442886 w 5862927"/>
              <a:gd name="connsiteY4" fmla="*/ 0 h 4566920"/>
              <a:gd name="connsiteX5" fmla="*/ 5101758 w 5862927"/>
              <a:gd name="connsiteY5" fmla="*/ 0 h 4566920"/>
              <a:gd name="connsiteX6" fmla="*/ 5862927 w 5862927"/>
              <a:gd name="connsiteY6" fmla="*/ 761169 h 4566920"/>
              <a:gd name="connsiteX7" fmla="*/ 5862927 w 5862927"/>
              <a:gd name="connsiteY7" fmla="*/ 2664037 h 4566920"/>
              <a:gd name="connsiteX8" fmla="*/ 5862927 w 5862927"/>
              <a:gd name="connsiteY8" fmla="*/ 2664037 h 4566920"/>
              <a:gd name="connsiteX9" fmla="*/ 5862927 w 5862927"/>
              <a:gd name="connsiteY9" fmla="*/ 3805767 h 4566920"/>
              <a:gd name="connsiteX10" fmla="*/ 5862927 w 5862927"/>
              <a:gd name="connsiteY10" fmla="*/ 3805751 h 4566920"/>
              <a:gd name="connsiteX11" fmla="*/ 5101758 w 5862927"/>
              <a:gd name="connsiteY11" fmla="*/ 4566920 h 4566920"/>
              <a:gd name="connsiteX12" fmla="*/ 2442886 w 5862927"/>
              <a:gd name="connsiteY12" fmla="*/ 4566920 h 4566920"/>
              <a:gd name="connsiteX13" fmla="*/ -1407 w 5862927"/>
              <a:gd name="connsiteY13" fmla="*/ 5780122 h 4566920"/>
              <a:gd name="connsiteX14" fmla="*/ 977155 w 5862927"/>
              <a:gd name="connsiteY14" fmla="*/ 4566920 h 4566920"/>
              <a:gd name="connsiteX15" fmla="*/ 761169 w 5862927"/>
              <a:gd name="connsiteY15" fmla="*/ 4566920 h 4566920"/>
              <a:gd name="connsiteX16" fmla="*/ 0 w 5862927"/>
              <a:gd name="connsiteY16" fmla="*/ 3805751 h 4566920"/>
              <a:gd name="connsiteX17" fmla="*/ 0 w 5862927"/>
              <a:gd name="connsiteY17" fmla="*/ 3805767 h 4566920"/>
              <a:gd name="connsiteX18" fmla="*/ 0 w 5862927"/>
              <a:gd name="connsiteY18" fmla="*/ 2664037 h 4566920"/>
              <a:gd name="connsiteX19" fmla="*/ 0 w 5862927"/>
              <a:gd name="connsiteY19" fmla="*/ 2664037 h 4566920"/>
              <a:gd name="connsiteX20" fmla="*/ 0 w 5862927"/>
              <a:gd name="connsiteY20" fmla="*/ 761169 h 4566920"/>
              <a:gd name="connsiteX0" fmla="*/ 1407 w 5864334"/>
              <a:gd name="connsiteY0" fmla="*/ 761169 h 5780122"/>
              <a:gd name="connsiteX1" fmla="*/ 762576 w 5864334"/>
              <a:gd name="connsiteY1" fmla="*/ 0 h 5780122"/>
              <a:gd name="connsiteX2" fmla="*/ 978562 w 5864334"/>
              <a:gd name="connsiteY2" fmla="*/ 0 h 5780122"/>
              <a:gd name="connsiteX3" fmla="*/ 978562 w 5864334"/>
              <a:gd name="connsiteY3" fmla="*/ 0 h 5780122"/>
              <a:gd name="connsiteX4" fmla="*/ 2444293 w 5864334"/>
              <a:gd name="connsiteY4" fmla="*/ 0 h 5780122"/>
              <a:gd name="connsiteX5" fmla="*/ 5103165 w 5864334"/>
              <a:gd name="connsiteY5" fmla="*/ 0 h 5780122"/>
              <a:gd name="connsiteX6" fmla="*/ 5864334 w 5864334"/>
              <a:gd name="connsiteY6" fmla="*/ 761169 h 5780122"/>
              <a:gd name="connsiteX7" fmla="*/ 5864334 w 5864334"/>
              <a:gd name="connsiteY7" fmla="*/ 2664037 h 5780122"/>
              <a:gd name="connsiteX8" fmla="*/ 5864334 w 5864334"/>
              <a:gd name="connsiteY8" fmla="*/ 2664037 h 5780122"/>
              <a:gd name="connsiteX9" fmla="*/ 5864334 w 5864334"/>
              <a:gd name="connsiteY9" fmla="*/ 3805767 h 5780122"/>
              <a:gd name="connsiteX10" fmla="*/ 5864334 w 5864334"/>
              <a:gd name="connsiteY10" fmla="*/ 3805751 h 5780122"/>
              <a:gd name="connsiteX11" fmla="*/ 5103165 w 5864334"/>
              <a:gd name="connsiteY11" fmla="*/ 4566920 h 5780122"/>
              <a:gd name="connsiteX12" fmla="*/ 2444293 w 5864334"/>
              <a:gd name="connsiteY12" fmla="*/ 4566920 h 5780122"/>
              <a:gd name="connsiteX13" fmla="*/ 0 w 5864334"/>
              <a:gd name="connsiteY13" fmla="*/ 5780122 h 5780122"/>
              <a:gd name="connsiteX14" fmla="*/ 978562 w 5864334"/>
              <a:gd name="connsiteY14" fmla="*/ 4566920 h 5780122"/>
              <a:gd name="connsiteX15" fmla="*/ 1407 w 5864334"/>
              <a:gd name="connsiteY15" fmla="*/ 3805751 h 5780122"/>
              <a:gd name="connsiteX16" fmla="*/ 1407 w 5864334"/>
              <a:gd name="connsiteY16" fmla="*/ 3805767 h 5780122"/>
              <a:gd name="connsiteX17" fmla="*/ 1407 w 5864334"/>
              <a:gd name="connsiteY17" fmla="*/ 2664037 h 5780122"/>
              <a:gd name="connsiteX18" fmla="*/ 1407 w 5864334"/>
              <a:gd name="connsiteY18" fmla="*/ 2664037 h 5780122"/>
              <a:gd name="connsiteX19" fmla="*/ 1407 w 5864334"/>
              <a:gd name="connsiteY19" fmla="*/ 761169 h 5780122"/>
              <a:gd name="connsiteX0" fmla="*/ 1407 w 5864334"/>
              <a:gd name="connsiteY0" fmla="*/ 761169 h 5780122"/>
              <a:gd name="connsiteX1" fmla="*/ 762576 w 5864334"/>
              <a:gd name="connsiteY1" fmla="*/ 0 h 5780122"/>
              <a:gd name="connsiteX2" fmla="*/ 978562 w 5864334"/>
              <a:gd name="connsiteY2" fmla="*/ 0 h 5780122"/>
              <a:gd name="connsiteX3" fmla="*/ 978562 w 5864334"/>
              <a:gd name="connsiteY3" fmla="*/ 0 h 5780122"/>
              <a:gd name="connsiteX4" fmla="*/ 2444293 w 5864334"/>
              <a:gd name="connsiteY4" fmla="*/ 0 h 5780122"/>
              <a:gd name="connsiteX5" fmla="*/ 5103165 w 5864334"/>
              <a:gd name="connsiteY5" fmla="*/ 0 h 5780122"/>
              <a:gd name="connsiteX6" fmla="*/ 5864334 w 5864334"/>
              <a:gd name="connsiteY6" fmla="*/ 761169 h 5780122"/>
              <a:gd name="connsiteX7" fmla="*/ 5864334 w 5864334"/>
              <a:gd name="connsiteY7" fmla="*/ 2664037 h 5780122"/>
              <a:gd name="connsiteX8" fmla="*/ 5864334 w 5864334"/>
              <a:gd name="connsiteY8" fmla="*/ 2664037 h 5780122"/>
              <a:gd name="connsiteX9" fmla="*/ 5864334 w 5864334"/>
              <a:gd name="connsiteY9" fmla="*/ 3805767 h 5780122"/>
              <a:gd name="connsiteX10" fmla="*/ 5864334 w 5864334"/>
              <a:gd name="connsiteY10" fmla="*/ 3805751 h 5780122"/>
              <a:gd name="connsiteX11" fmla="*/ 5103165 w 5864334"/>
              <a:gd name="connsiteY11" fmla="*/ 4566920 h 5780122"/>
              <a:gd name="connsiteX12" fmla="*/ 2444293 w 5864334"/>
              <a:gd name="connsiteY12" fmla="*/ 4566920 h 5780122"/>
              <a:gd name="connsiteX13" fmla="*/ 0 w 5864334"/>
              <a:gd name="connsiteY13" fmla="*/ 5780122 h 5780122"/>
              <a:gd name="connsiteX14" fmla="*/ 1407 w 5864334"/>
              <a:gd name="connsiteY14" fmla="*/ 3805751 h 5780122"/>
              <a:gd name="connsiteX15" fmla="*/ 1407 w 5864334"/>
              <a:gd name="connsiteY15" fmla="*/ 3805767 h 5780122"/>
              <a:gd name="connsiteX16" fmla="*/ 1407 w 5864334"/>
              <a:gd name="connsiteY16" fmla="*/ 2664037 h 5780122"/>
              <a:gd name="connsiteX17" fmla="*/ 1407 w 5864334"/>
              <a:gd name="connsiteY17" fmla="*/ 2664037 h 5780122"/>
              <a:gd name="connsiteX18" fmla="*/ 1407 w 5864334"/>
              <a:gd name="connsiteY18" fmla="*/ 761169 h 5780122"/>
              <a:gd name="connsiteX0" fmla="*/ 1407 w 5864334"/>
              <a:gd name="connsiteY0" fmla="*/ 761169 h 5780122"/>
              <a:gd name="connsiteX1" fmla="*/ 762576 w 5864334"/>
              <a:gd name="connsiteY1" fmla="*/ 0 h 5780122"/>
              <a:gd name="connsiteX2" fmla="*/ 978562 w 5864334"/>
              <a:gd name="connsiteY2" fmla="*/ 0 h 5780122"/>
              <a:gd name="connsiteX3" fmla="*/ 978562 w 5864334"/>
              <a:gd name="connsiteY3" fmla="*/ 0 h 5780122"/>
              <a:gd name="connsiteX4" fmla="*/ 2444293 w 5864334"/>
              <a:gd name="connsiteY4" fmla="*/ 0 h 5780122"/>
              <a:gd name="connsiteX5" fmla="*/ 4615485 w 5864334"/>
              <a:gd name="connsiteY5" fmla="*/ 0 h 5780122"/>
              <a:gd name="connsiteX6" fmla="*/ 5864334 w 5864334"/>
              <a:gd name="connsiteY6" fmla="*/ 761169 h 5780122"/>
              <a:gd name="connsiteX7" fmla="*/ 5864334 w 5864334"/>
              <a:gd name="connsiteY7" fmla="*/ 2664037 h 5780122"/>
              <a:gd name="connsiteX8" fmla="*/ 5864334 w 5864334"/>
              <a:gd name="connsiteY8" fmla="*/ 2664037 h 5780122"/>
              <a:gd name="connsiteX9" fmla="*/ 5864334 w 5864334"/>
              <a:gd name="connsiteY9" fmla="*/ 3805767 h 5780122"/>
              <a:gd name="connsiteX10" fmla="*/ 5864334 w 5864334"/>
              <a:gd name="connsiteY10" fmla="*/ 3805751 h 5780122"/>
              <a:gd name="connsiteX11" fmla="*/ 5103165 w 5864334"/>
              <a:gd name="connsiteY11" fmla="*/ 4566920 h 5780122"/>
              <a:gd name="connsiteX12" fmla="*/ 2444293 w 5864334"/>
              <a:gd name="connsiteY12" fmla="*/ 4566920 h 5780122"/>
              <a:gd name="connsiteX13" fmla="*/ 0 w 5864334"/>
              <a:gd name="connsiteY13" fmla="*/ 5780122 h 5780122"/>
              <a:gd name="connsiteX14" fmla="*/ 1407 w 5864334"/>
              <a:gd name="connsiteY14" fmla="*/ 3805751 h 5780122"/>
              <a:gd name="connsiteX15" fmla="*/ 1407 w 5864334"/>
              <a:gd name="connsiteY15" fmla="*/ 3805767 h 5780122"/>
              <a:gd name="connsiteX16" fmla="*/ 1407 w 5864334"/>
              <a:gd name="connsiteY16" fmla="*/ 2664037 h 5780122"/>
              <a:gd name="connsiteX17" fmla="*/ 1407 w 5864334"/>
              <a:gd name="connsiteY17" fmla="*/ 2664037 h 5780122"/>
              <a:gd name="connsiteX18" fmla="*/ 1407 w 5864334"/>
              <a:gd name="connsiteY18" fmla="*/ 761169 h 5780122"/>
              <a:gd name="connsiteX0" fmla="*/ 1407 w 5864334"/>
              <a:gd name="connsiteY0" fmla="*/ 761169 h 5780122"/>
              <a:gd name="connsiteX1" fmla="*/ 762576 w 5864334"/>
              <a:gd name="connsiteY1" fmla="*/ 0 h 5780122"/>
              <a:gd name="connsiteX2" fmla="*/ 978562 w 5864334"/>
              <a:gd name="connsiteY2" fmla="*/ 0 h 5780122"/>
              <a:gd name="connsiteX3" fmla="*/ 978562 w 5864334"/>
              <a:gd name="connsiteY3" fmla="*/ 0 h 5780122"/>
              <a:gd name="connsiteX4" fmla="*/ 2444293 w 5864334"/>
              <a:gd name="connsiteY4" fmla="*/ 0 h 5780122"/>
              <a:gd name="connsiteX5" fmla="*/ 4615485 w 5864334"/>
              <a:gd name="connsiteY5" fmla="*/ 0 h 5780122"/>
              <a:gd name="connsiteX6" fmla="*/ 5864334 w 5864334"/>
              <a:gd name="connsiteY6" fmla="*/ 761169 h 5780122"/>
              <a:gd name="connsiteX7" fmla="*/ 5864334 w 5864334"/>
              <a:gd name="connsiteY7" fmla="*/ 2664037 h 5780122"/>
              <a:gd name="connsiteX8" fmla="*/ 5864334 w 5864334"/>
              <a:gd name="connsiteY8" fmla="*/ 2664037 h 5780122"/>
              <a:gd name="connsiteX9" fmla="*/ 5864334 w 5864334"/>
              <a:gd name="connsiteY9" fmla="*/ 3805767 h 5780122"/>
              <a:gd name="connsiteX10" fmla="*/ 5864334 w 5864334"/>
              <a:gd name="connsiteY10" fmla="*/ 3805751 h 5780122"/>
              <a:gd name="connsiteX11" fmla="*/ 5103165 w 5864334"/>
              <a:gd name="connsiteY11" fmla="*/ 4566920 h 5780122"/>
              <a:gd name="connsiteX12" fmla="*/ 2444293 w 5864334"/>
              <a:gd name="connsiteY12" fmla="*/ 4566920 h 5780122"/>
              <a:gd name="connsiteX13" fmla="*/ 0 w 5864334"/>
              <a:gd name="connsiteY13" fmla="*/ 5780122 h 5780122"/>
              <a:gd name="connsiteX14" fmla="*/ 1407 w 5864334"/>
              <a:gd name="connsiteY14" fmla="*/ 3805751 h 5780122"/>
              <a:gd name="connsiteX15" fmla="*/ 1407 w 5864334"/>
              <a:gd name="connsiteY15" fmla="*/ 3805767 h 5780122"/>
              <a:gd name="connsiteX16" fmla="*/ 1407 w 5864334"/>
              <a:gd name="connsiteY16" fmla="*/ 2664037 h 5780122"/>
              <a:gd name="connsiteX17" fmla="*/ 1407 w 5864334"/>
              <a:gd name="connsiteY17" fmla="*/ 2664037 h 5780122"/>
              <a:gd name="connsiteX18" fmla="*/ 1407 w 5864334"/>
              <a:gd name="connsiteY18" fmla="*/ 761169 h 5780122"/>
              <a:gd name="connsiteX0" fmla="*/ 1407 w 5879574"/>
              <a:gd name="connsiteY0" fmla="*/ 761169 h 5780122"/>
              <a:gd name="connsiteX1" fmla="*/ 762576 w 5879574"/>
              <a:gd name="connsiteY1" fmla="*/ 0 h 5780122"/>
              <a:gd name="connsiteX2" fmla="*/ 978562 w 5879574"/>
              <a:gd name="connsiteY2" fmla="*/ 0 h 5780122"/>
              <a:gd name="connsiteX3" fmla="*/ 978562 w 5879574"/>
              <a:gd name="connsiteY3" fmla="*/ 0 h 5780122"/>
              <a:gd name="connsiteX4" fmla="*/ 2444293 w 5879574"/>
              <a:gd name="connsiteY4" fmla="*/ 0 h 5780122"/>
              <a:gd name="connsiteX5" fmla="*/ 4615485 w 5879574"/>
              <a:gd name="connsiteY5" fmla="*/ 0 h 5780122"/>
              <a:gd name="connsiteX6" fmla="*/ 5879574 w 5879574"/>
              <a:gd name="connsiteY6" fmla="*/ 1599369 h 5780122"/>
              <a:gd name="connsiteX7" fmla="*/ 5864334 w 5879574"/>
              <a:gd name="connsiteY7" fmla="*/ 2664037 h 5780122"/>
              <a:gd name="connsiteX8" fmla="*/ 5864334 w 5879574"/>
              <a:gd name="connsiteY8" fmla="*/ 2664037 h 5780122"/>
              <a:gd name="connsiteX9" fmla="*/ 5864334 w 5879574"/>
              <a:gd name="connsiteY9" fmla="*/ 3805767 h 5780122"/>
              <a:gd name="connsiteX10" fmla="*/ 5864334 w 5879574"/>
              <a:gd name="connsiteY10" fmla="*/ 3805751 h 5780122"/>
              <a:gd name="connsiteX11" fmla="*/ 5103165 w 5879574"/>
              <a:gd name="connsiteY11" fmla="*/ 4566920 h 5780122"/>
              <a:gd name="connsiteX12" fmla="*/ 2444293 w 5879574"/>
              <a:gd name="connsiteY12" fmla="*/ 4566920 h 5780122"/>
              <a:gd name="connsiteX13" fmla="*/ 0 w 5879574"/>
              <a:gd name="connsiteY13" fmla="*/ 5780122 h 5780122"/>
              <a:gd name="connsiteX14" fmla="*/ 1407 w 5879574"/>
              <a:gd name="connsiteY14" fmla="*/ 3805751 h 5780122"/>
              <a:gd name="connsiteX15" fmla="*/ 1407 w 5879574"/>
              <a:gd name="connsiteY15" fmla="*/ 3805767 h 5780122"/>
              <a:gd name="connsiteX16" fmla="*/ 1407 w 5879574"/>
              <a:gd name="connsiteY16" fmla="*/ 2664037 h 5780122"/>
              <a:gd name="connsiteX17" fmla="*/ 1407 w 5879574"/>
              <a:gd name="connsiteY17" fmla="*/ 2664037 h 5780122"/>
              <a:gd name="connsiteX18" fmla="*/ 1407 w 5879574"/>
              <a:gd name="connsiteY18" fmla="*/ 761169 h 5780122"/>
              <a:gd name="connsiteX0" fmla="*/ 1407 w 5879574"/>
              <a:gd name="connsiteY0" fmla="*/ 1614609 h 5780122"/>
              <a:gd name="connsiteX1" fmla="*/ 762576 w 5879574"/>
              <a:gd name="connsiteY1" fmla="*/ 0 h 5780122"/>
              <a:gd name="connsiteX2" fmla="*/ 978562 w 5879574"/>
              <a:gd name="connsiteY2" fmla="*/ 0 h 5780122"/>
              <a:gd name="connsiteX3" fmla="*/ 978562 w 5879574"/>
              <a:gd name="connsiteY3" fmla="*/ 0 h 5780122"/>
              <a:gd name="connsiteX4" fmla="*/ 2444293 w 5879574"/>
              <a:gd name="connsiteY4" fmla="*/ 0 h 5780122"/>
              <a:gd name="connsiteX5" fmla="*/ 4615485 w 5879574"/>
              <a:gd name="connsiteY5" fmla="*/ 0 h 5780122"/>
              <a:gd name="connsiteX6" fmla="*/ 5879574 w 5879574"/>
              <a:gd name="connsiteY6" fmla="*/ 1599369 h 5780122"/>
              <a:gd name="connsiteX7" fmla="*/ 5864334 w 5879574"/>
              <a:gd name="connsiteY7" fmla="*/ 2664037 h 5780122"/>
              <a:gd name="connsiteX8" fmla="*/ 5864334 w 5879574"/>
              <a:gd name="connsiteY8" fmla="*/ 2664037 h 5780122"/>
              <a:gd name="connsiteX9" fmla="*/ 5864334 w 5879574"/>
              <a:gd name="connsiteY9" fmla="*/ 3805767 h 5780122"/>
              <a:gd name="connsiteX10" fmla="*/ 5864334 w 5879574"/>
              <a:gd name="connsiteY10" fmla="*/ 3805751 h 5780122"/>
              <a:gd name="connsiteX11" fmla="*/ 5103165 w 5879574"/>
              <a:gd name="connsiteY11" fmla="*/ 4566920 h 5780122"/>
              <a:gd name="connsiteX12" fmla="*/ 2444293 w 5879574"/>
              <a:gd name="connsiteY12" fmla="*/ 4566920 h 5780122"/>
              <a:gd name="connsiteX13" fmla="*/ 0 w 5879574"/>
              <a:gd name="connsiteY13" fmla="*/ 5780122 h 5780122"/>
              <a:gd name="connsiteX14" fmla="*/ 1407 w 5879574"/>
              <a:gd name="connsiteY14" fmla="*/ 3805751 h 5780122"/>
              <a:gd name="connsiteX15" fmla="*/ 1407 w 5879574"/>
              <a:gd name="connsiteY15" fmla="*/ 3805767 h 5780122"/>
              <a:gd name="connsiteX16" fmla="*/ 1407 w 5879574"/>
              <a:gd name="connsiteY16" fmla="*/ 2664037 h 5780122"/>
              <a:gd name="connsiteX17" fmla="*/ 1407 w 5879574"/>
              <a:gd name="connsiteY17" fmla="*/ 2664037 h 5780122"/>
              <a:gd name="connsiteX18" fmla="*/ 1407 w 5879574"/>
              <a:gd name="connsiteY18" fmla="*/ 1614609 h 5780122"/>
              <a:gd name="connsiteX0" fmla="*/ 1407 w 5879574"/>
              <a:gd name="connsiteY0" fmla="*/ 1614609 h 5780122"/>
              <a:gd name="connsiteX1" fmla="*/ 762576 w 5879574"/>
              <a:gd name="connsiteY1" fmla="*/ 0 h 5780122"/>
              <a:gd name="connsiteX2" fmla="*/ 978562 w 5879574"/>
              <a:gd name="connsiteY2" fmla="*/ 0 h 5780122"/>
              <a:gd name="connsiteX3" fmla="*/ 2273962 w 5879574"/>
              <a:gd name="connsiteY3" fmla="*/ 0 h 5780122"/>
              <a:gd name="connsiteX4" fmla="*/ 2444293 w 5879574"/>
              <a:gd name="connsiteY4" fmla="*/ 0 h 5780122"/>
              <a:gd name="connsiteX5" fmla="*/ 4615485 w 5879574"/>
              <a:gd name="connsiteY5" fmla="*/ 0 h 5780122"/>
              <a:gd name="connsiteX6" fmla="*/ 5879574 w 5879574"/>
              <a:gd name="connsiteY6" fmla="*/ 1599369 h 5780122"/>
              <a:gd name="connsiteX7" fmla="*/ 5864334 w 5879574"/>
              <a:gd name="connsiteY7" fmla="*/ 2664037 h 5780122"/>
              <a:gd name="connsiteX8" fmla="*/ 5864334 w 5879574"/>
              <a:gd name="connsiteY8" fmla="*/ 2664037 h 5780122"/>
              <a:gd name="connsiteX9" fmla="*/ 5864334 w 5879574"/>
              <a:gd name="connsiteY9" fmla="*/ 3805767 h 5780122"/>
              <a:gd name="connsiteX10" fmla="*/ 5864334 w 5879574"/>
              <a:gd name="connsiteY10" fmla="*/ 3805751 h 5780122"/>
              <a:gd name="connsiteX11" fmla="*/ 5103165 w 5879574"/>
              <a:gd name="connsiteY11" fmla="*/ 4566920 h 5780122"/>
              <a:gd name="connsiteX12" fmla="*/ 2444293 w 5879574"/>
              <a:gd name="connsiteY12" fmla="*/ 4566920 h 5780122"/>
              <a:gd name="connsiteX13" fmla="*/ 0 w 5879574"/>
              <a:gd name="connsiteY13" fmla="*/ 5780122 h 5780122"/>
              <a:gd name="connsiteX14" fmla="*/ 1407 w 5879574"/>
              <a:gd name="connsiteY14" fmla="*/ 3805751 h 5780122"/>
              <a:gd name="connsiteX15" fmla="*/ 1407 w 5879574"/>
              <a:gd name="connsiteY15" fmla="*/ 3805767 h 5780122"/>
              <a:gd name="connsiteX16" fmla="*/ 1407 w 5879574"/>
              <a:gd name="connsiteY16" fmla="*/ 2664037 h 5780122"/>
              <a:gd name="connsiteX17" fmla="*/ 1407 w 5879574"/>
              <a:gd name="connsiteY17" fmla="*/ 2664037 h 5780122"/>
              <a:gd name="connsiteX18" fmla="*/ 1407 w 5879574"/>
              <a:gd name="connsiteY18" fmla="*/ 1614609 h 5780122"/>
              <a:gd name="connsiteX0" fmla="*/ 1407 w 5879574"/>
              <a:gd name="connsiteY0" fmla="*/ 1629849 h 5795362"/>
              <a:gd name="connsiteX1" fmla="*/ 762576 w 5879574"/>
              <a:gd name="connsiteY1" fmla="*/ 152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5103165 w 5879574"/>
              <a:gd name="connsiteY11" fmla="*/ 4582160 h 5795362"/>
              <a:gd name="connsiteX12" fmla="*/ 2444293 w 5879574"/>
              <a:gd name="connsiteY12" fmla="*/ 458216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052136 w 5879574"/>
              <a:gd name="connsiteY1" fmla="*/ 4572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5103165 w 5879574"/>
              <a:gd name="connsiteY11" fmla="*/ 4582160 h 5795362"/>
              <a:gd name="connsiteX12" fmla="*/ 2444293 w 5879574"/>
              <a:gd name="connsiteY12" fmla="*/ 458216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35826 h 5801339"/>
              <a:gd name="connsiteX1" fmla="*/ 1052136 w 5879574"/>
              <a:gd name="connsiteY1" fmla="*/ 51697 h 5801339"/>
              <a:gd name="connsiteX2" fmla="*/ 1801522 w 5879574"/>
              <a:gd name="connsiteY2" fmla="*/ 5977 h 5801339"/>
              <a:gd name="connsiteX3" fmla="*/ 2273962 w 5879574"/>
              <a:gd name="connsiteY3" fmla="*/ 21217 h 5801339"/>
              <a:gd name="connsiteX4" fmla="*/ 2444293 w 5879574"/>
              <a:gd name="connsiteY4" fmla="*/ 21217 h 5801339"/>
              <a:gd name="connsiteX5" fmla="*/ 4615485 w 5879574"/>
              <a:gd name="connsiteY5" fmla="*/ 21217 h 5801339"/>
              <a:gd name="connsiteX6" fmla="*/ 5879574 w 5879574"/>
              <a:gd name="connsiteY6" fmla="*/ 1620586 h 5801339"/>
              <a:gd name="connsiteX7" fmla="*/ 5864334 w 5879574"/>
              <a:gd name="connsiteY7" fmla="*/ 2685254 h 5801339"/>
              <a:gd name="connsiteX8" fmla="*/ 5864334 w 5879574"/>
              <a:gd name="connsiteY8" fmla="*/ 2685254 h 5801339"/>
              <a:gd name="connsiteX9" fmla="*/ 5864334 w 5879574"/>
              <a:gd name="connsiteY9" fmla="*/ 3826984 h 5801339"/>
              <a:gd name="connsiteX10" fmla="*/ 5864334 w 5879574"/>
              <a:gd name="connsiteY10" fmla="*/ 3826968 h 5801339"/>
              <a:gd name="connsiteX11" fmla="*/ 5103165 w 5879574"/>
              <a:gd name="connsiteY11" fmla="*/ 4588137 h 5801339"/>
              <a:gd name="connsiteX12" fmla="*/ 2444293 w 5879574"/>
              <a:gd name="connsiteY12" fmla="*/ 4588137 h 5801339"/>
              <a:gd name="connsiteX13" fmla="*/ 0 w 5879574"/>
              <a:gd name="connsiteY13" fmla="*/ 5801339 h 5801339"/>
              <a:gd name="connsiteX14" fmla="*/ 1407 w 5879574"/>
              <a:gd name="connsiteY14" fmla="*/ 3826968 h 5801339"/>
              <a:gd name="connsiteX15" fmla="*/ 1407 w 5879574"/>
              <a:gd name="connsiteY15" fmla="*/ 3826984 h 5801339"/>
              <a:gd name="connsiteX16" fmla="*/ 1407 w 5879574"/>
              <a:gd name="connsiteY16" fmla="*/ 2685254 h 5801339"/>
              <a:gd name="connsiteX17" fmla="*/ 1407 w 5879574"/>
              <a:gd name="connsiteY17" fmla="*/ 2685254 h 5801339"/>
              <a:gd name="connsiteX18" fmla="*/ 1407 w 5879574"/>
              <a:gd name="connsiteY18" fmla="*/ 1635826 h 5801339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5103165 w 5879574"/>
              <a:gd name="connsiteY11" fmla="*/ 4582160 h 5795362"/>
              <a:gd name="connsiteX12" fmla="*/ 2444293 w 5879574"/>
              <a:gd name="connsiteY12" fmla="*/ 458216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3929685 w 5879574"/>
              <a:gd name="connsiteY11" fmla="*/ 4551680 h 5795362"/>
              <a:gd name="connsiteX12" fmla="*/ 2444293 w 5879574"/>
              <a:gd name="connsiteY12" fmla="*/ 458216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239494 w 5879574"/>
              <a:gd name="connsiteY10" fmla="*/ 409531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18614 w 5879574"/>
              <a:gd name="connsiteY9" fmla="*/ 3485727 h 5795362"/>
              <a:gd name="connsiteX10" fmla="*/ 5239494 w 5879574"/>
              <a:gd name="connsiteY10" fmla="*/ 409531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18614 w 5879574"/>
              <a:gd name="connsiteY9" fmla="*/ 3485727 h 5795362"/>
              <a:gd name="connsiteX10" fmla="*/ 5330934 w 5879574"/>
              <a:gd name="connsiteY10" fmla="*/ 420199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18614 w 5879574"/>
              <a:gd name="connsiteY9" fmla="*/ 3485727 h 5795362"/>
              <a:gd name="connsiteX10" fmla="*/ 5330934 w 5879574"/>
              <a:gd name="connsiteY10" fmla="*/ 420199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94814"/>
              <a:gd name="connsiteY0" fmla="*/ 1629849 h 5795362"/>
              <a:gd name="connsiteX1" fmla="*/ 1113096 w 5894814"/>
              <a:gd name="connsiteY1" fmla="*/ 91440 h 5795362"/>
              <a:gd name="connsiteX2" fmla="*/ 1801522 w 5894814"/>
              <a:gd name="connsiteY2" fmla="*/ 0 h 5795362"/>
              <a:gd name="connsiteX3" fmla="*/ 2273962 w 5894814"/>
              <a:gd name="connsiteY3" fmla="*/ 15240 h 5795362"/>
              <a:gd name="connsiteX4" fmla="*/ 2444293 w 5894814"/>
              <a:gd name="connsiteY4" fmla="*/ 15240 h 5795362"/>
              <a:gd name="connsiteX5" fmla="*/ 4615485 w 5894814"/>
              <a:gd name="connsiteY5" fmla="*/ 15240 h 5795362"/>
              <a:gd name="connsiteX6" fmla="*/ 5894814 w 5894814"/>
              <a:gd name="connsiteY6" fmla="*/ 1843209 h 5795362"/>
              <a:gd name="connsiteX7" fmla="*/ 5864334 w 5894814"/>
              <a:gd name="connsiteY7" fmla="*/ 2679277 h 5795362"/>
              <a:gd name="connsiteX8" fmla="*/ 5864334 w 5894814"/>
              <a:gd name="connsiteY8" fmla="*/ 2679277 h 5795362"/>
              <a:gd name="connsiteX9" fmla="*/ 5818614 w 5894814"/>
              <a:gd name="connsiteY9" fmla="*/ 3485727 h 5795362"/>
              <a:gd name="connsiteX10" fmla="*/ 5330934 w 5894814"/>
              <a:gd name="connsiteY10" fmla="*/ 4201991 h 5795362"/>
              <a:gd name="connsiteX11" fmla="*/ 3929685 w 5894814"/>
              <a:gd name="connsiteY11" fmla="*/ 4551680 h 5795362"/>
              <a:gd name="connsiteX12" fmla="*/ 1697533 w 5894814"/>
              <a:gd name="connsiteY12" fmla="*/ 4551680 h 5795362"/>
              <a:gd name="connsiteX13" fmla="*/ 0 w 5894814"/>
              <a:gd name="connsiteY13" fmla="*/ 5795362 h 5795362"/>
              <a:gd name="connsiteX14" fmla="*/ 1407 w 5894814"/>
              <a:gd name="connsiteY14" fmla="*/ 3820991 h 5795362"/>
              <a:gd name="connsiteX15" fmla="*/ 1407 w 5894814"/>
              <a:gd name="connsiteY15" fmla="*/ 3821007 h 5795362"/>
              <a:gd name="connsiteX16" fmla="*/ 1407 w 5894814"/>
              <a:gd name="connsiteY16" fmla="*/ 2679277 h 5795362"/>
              <a:gd name="connsiteX17" fmla="*/ 1407 w 5894814"/>
              <a:gd name="connsiteY17" fmla="*/ 2679277 h 5795362"/>
              <a:gd name="connsiteX18" fmla="*/ 1407 w 5894814"/>
              <a:gd name="connsiteY18" fmla="*/ 1629849 h 5795362"/>
              <a:gd name="connsiteX0" fmla="*/ 1407 w 5894814"/>
              <a:gd name="connsiteY0" fmla="*/ 1629849 h 5795362"/>
              <a:gd name="connsiteX1" fmla="*/ 1113096 w 5894814"/>
              <a:gd name="connsiteY1" fmla="*/ 91440 h 5795362"/>
              <a:gd name="connsiteX2" fmla="*/ 1801522 w 5894814"/>
              <a:gd name="connsiteY2" fmla="*/ 0 h 5795362"/>
              <a:gd name="connsiteX3" fmla="*/ 2273962 w 5894814"/>
              <a:gd name="connsiteY3" fmla="*/ 15240 h 5795362"/>
              <a:gd name="connsiteX4" fmla="*/ 2444293 w 5894814"/>
              <a:gd name="connsiteY4" fmla="*/ 15240 h 5795362"/>
              <a:gd name="connsiteX5" fmla="*/ 4539285 w 5894814"/>
              <a:gd name="connsiteY5" fmla="*/ 30480 h 5795362"/>
              <a:gd name="connsiteX6" fmla="*/ 5894814 w 5894814"/>
              <a:gd name="connsiteY6" fmla="*/ 1843209 h 5795362"/>
              <a:gd name="connsiteX7" fmla="*/ 5864334 w 5894814"/>
              <a:gd name="connsiteY7" fmla="*/ 2679277 h 5795362"/>
              <a:gd name="connsiteX8" fmla="*/ 5864334 w 5894814"/>
              <a:gd name="connsiteY8" fmla="*/ 2679277 h 5795362"/>
              <a:gd name="connsiteX9" fmla="*/ 5818614 w 5894814"/>
              <a:gd name="connsiteY9" fmla="*/ 3485727 h 5795362"/>
              <a:gd name="connsiteX10" fmla="*/ 5330934 w 5894814"/>
              <a:gd name="connsiteY10" fmla="*/ 4201991 h 5795362"/>
              <a:gd name="connsiteX11" fmla="*/ 3929685 w 5894814"/>
              <a:gd name="connsiteY11" fmla="*/ 4551680 h 5795362"/>
              <a:gd name="connsiteX12" fmla="*/ 1697533 w 5894814"/>
              <a:gd name="connsiteY12" fmla="*/ 4551680 h 5795362"/>
              <a:gd name="connsiteX13" fmla="*/ 0 w 5894814"/>
              <a:gd name="connsiteY13" fmla="*/ 5795362 h 5795362"/>
              <a:gd name="connsiteX14" fmla="*/ 1407 w 5894814"/>
              <a:gd name="connsiteY14" fmla="*/ 3820991 h 5795362"/>
              <a:gd name="connsiteX15" fmla="*/ 1407 w 5894814"/>
              <a:gd name="connsiteY15" fmla="*/ 3821007 h 5795362"/>
              <a:gd name="connsiteX16" fmla="*/ 1407 w 5894814"/>
              <a:gd name="connsiteY16" fmla="*/ 2679277 h 5795362"/>
              <a:gd name="connsiteX17" fmla="*/ 1407 w 5894814"/>
              <a:gd name="connsiteY17" fmla="*/ 2679277 h 5795362"/>
              <a:gd name="connsiteX18" fmla="*/ 1407 w 5894814"/>
              <a:gd name="connsiteY18" fmla="*/ 1629849 h 5795362"/>
              <a:gd name="connsiteX0" fmla="*/ 1407 w 5894814"/>
              <a:gd name="connsiteY0" fmla="*/ 1629849 h 5795362"/>
              <a:gd name="connsiteX1" fmla="*/ 1113096 w 5894814"/>
              <a:gd name="connsiteY1" fmla="*/ 91440 h 5795362"/>
              <a:gd name="connsiteX2" fmla="*/ 1801522 w 5894814"/>
              <a:gd name="connsiteY2" fmla="*/ 0 h 5795362"/>
              <a:gd name="connsiteX3" fmla="*/ 2273962 w 5894814"/>
              <a:gd name="connsiteY3" fmla="*/ 1524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18614 w 5894814"/>
              <a:gd name="connsiteY8" fmla="*/ 3485727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1113096 w 5894814"/>
              <a:gd name="connsiteY1" fmla="*/ 91440 h 5795362"/>
              <a:gd name="connsiteX2" fmla="*/ 180152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18614 w 5894814"/>
              <a:gd name="connsiteY8" fmla="*/ 3485727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83716 h 5849229"/>
              <a:gd name="connsiteX1" fmla="*/ 1113096 w 5894814"/>
              <a:gd name="connsiteY1" fmla="*/ 145307 h 5849229"/>
              <a:gd name="connsiteX2" fmla="*/ 2213002 w 5894814"/>
              <a:gd name="connsiteY2" fmla="*/ 53867 h 5849229"/>
              <a:gd name="connsiteX3" fmla="*/ 3096922 w 5894814"/>
              <a:gd name="connsiteY3" fmla="*/ 53867 h 5849229"/>
              <a:gd name="connsiteX4" fmla="*/ 4539285 w 5894814"/>
              <a:gd name="connsiteY4" fmla="*/ 84347 h 5849229"/>
              <a:gd name="connsiteX5" fmla="*/ 5894814 w 5894814"/>
              <a:gd name="connsiteY5" fmla="*/ 1897076 h 5849229"/>
              <a:gd name="connsiteX6" fmla="*/ 5864334 w 5894814"/>
              <a:gd name="connsiteY6" fmla="*/ 2733144 h 5849229"/>
              <a:gd name="connsiteX7" fmla="*/ 5864334 w 5894814"/>
              <a:gd name="connsiteY7" fmla="*/ 2733144 h 5849229"/>
              <a:gd name="connsiteX8" fmla="*/ 5818614 w 5894814"/>
              <a:gd name="connsiteY8" fmla="*/ 3539594 h 5849229"/>
              <a:gd name="connsiteX9" fmla="*/ 5330934 w 5894814"/>
              <a:gd name="connsiteY9" fmla="*/ 4255858 h 5849229"/>
              <a:gd name="connsiteX10" fmla="*/ 3929685 w 5894814"/>
              <a:gd name="connsiteY10" fmla="*/ 4605547 h 5849229"/>
              <a:gd name="connsiteX11" fmla="*/ 1697533 w 5894814"/>
              <a:gd name="connsiteY11" fmla="*/ 4605547 h 5849229"/>
              <a:gd name="connsiteX12" fmla="*/ 0 w 5894814"/>
              <a:gd name="connsiteY12" fmla="*/ 5849229 h 5849229"/>
              <a:gd name="connsiteX13" fmla="*/ 1407 w 5894814"/>
              <a:gd name="connsiteY13" fmla="*/ 3874858 h 5849229"/>
              <a:gd name="connsiteX14" fmla="*/ 1407 w 5894814"/>
              <a:gd name="connsiteY14" fmla="*/ 3874874 h 5849229"/>
              <a:gd name="connsiteX15" fmla="*/ 1407 w 5894814"/>
              <a:gd name="connsiteY15" fmla="*/ 2733144 h 5849229"/>
              <a:gd name="connsiteX16" fmla="*/ 1407 w 5894814"/>
              <a:gd name="connsiteY16" fmla="*/ 2733144 h 5849229"/>
              <a:gd name="connsiteX17" fmla="*/ 1407 w 5894814"/>
              <a:gd name="connsiteY17" fmla="*/ 1683716 h 5849229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18614 w 5894814"/>
              <a:gd name="connsiteY8" fmla="*/ 3485727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03225 w 5894814"/>
              <a:gd name="connsiteY9" fmla="*/ 4190907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03225 w 5894814"/>
              <a:gd name="connsiteY9" fmla="*/ 4190907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03225 w 5894814"/>
              <a:gd name="connsiteY9" fmla="*/ 4190907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67105"/>
              <a:gd name="connsiteY0" fmla="*/ 1629849 h 5795362"/>
              <a:gd name="connsiteX1" fmla="*/ 686376 w 5867105"/>
              <a:gd name="connsiteY1" fmla="*/ 289560 h 5795362"/>
              <a:gd name="connsiteX2" fmla="*/ 2213002 w 5867105"/>
              <a:gd name="connsiteY2" fmla="*/ 0 h 5795362"/>
              <a:gd name="connsiteX3" fmla="*/ 3096922 w 5867105"/>
              <a:gd name="connsiteY3" fmla="*/ 0 h 5795362"/>
              <a:gd name="connsiteX4" fmla="*/ 4539285 w 5867105"/>
              <a:gd name="connsiteY4" fmla="*/ 30480 h 5795362"/>
              <a:gd name="connsiteX5" fmla="*/ 5867105 w 5867105"/>
              <a:gd name="connsiteY5" fmla="*/ 1848751 h 5795362"/>
              <a:gd name="connsiteX6" fmla="*/ 5864334 w 5867105"/>
              <a:gd name="connsiteY6" fmla="*/ 2679277 h 5795362"/>
              <a:gd name="connsiteX7" fmla="*/ 5864334 w 5867105"/>
              <a:gd name="connsiteY7" fmla="*/ 2679277 h 5795362"/>
              <a:gd name="connsiteX8" fmla="*/ 5840781 w 5867105"/>
              <a:gd name="connsiteY8" fmla="*/ 3214178 h 5795362"/>
              <a:gd name="connsiteX9" fmla="*/ 5303225 w 5867105"/>
              <a:gd name="connsiteY9" fmla="*/ 4190907 h 5795362"/>
              <a:gd name="connsiteX10" fmla="*/ 3929685 w 5867105"/>
              <a:gd name="connsiteY10" fmla="*/ 4551680 h 5795362"/>
              <a:gd name="connsiteX11" fmla="*/ 1697533 w 5867105"/>
              <a:gd name="connsiteY11" fmla="*/ 4551680 h 5795362"/>
              <a:gd name="connsiteX12" fmla="*/ 0 w 5867105"/>
              <a:gd name="connsiteY12" fmla="*/ 5795362 h 5795362"/>
              <a:gd name="connsiteX13" fmla="*/ 1407 w 5867105"/>
              <a:gd name="connsiteY13" fmla="*/ 3820991 h 5795362"/>
              <a:gd name="connsiteX14" fmla="*/ 1407 w 5867105"/>
              <a:gd name="connsiteY14" fmla="*/ 3821007 h 5795362"/>
              <a:gd name="connsiteX15" fmla="*/ 1407 w 5867105"/>
              <a:gd name="connsiteY15" fmla="*/ 2679277 h 5795362"/>
              <a:gd name="connsiteX16" fmla="*/ 1407 w 5867105"/>
              <a:gd name="connsiteY16" fmla="*/ 2679277 h 5795362"/>
              <a:gd name="connsiteX17" fmla="*/ 1407 w 5867105"/>
              <a:gd name="connsiteY17" fmla="*/ 1629849 h 5795362"/>
              <a:gd name="connsiteX0" fmla="*/ 1407 w 5875208"/>
              <a:gd name="connsiteY0" fmla="*/ 1629849 h 5795362"/>
              <a:gd name="connsiteX1" fmla="*/ 686376 w 5875208"/>
              <a:gd name="connsiteY1" fmla="*/ 289560 h 5795362"/>
              <a:gd name="connsiteX2" fmla="*/ 2213002 w 5875208"/>
              <a:gd name="connsiteY2" fmla="*/ 0 h 5795362"/>
              <a:gd name="connsiteX3" fmla="*/ 3096922 w 5875208"/>
              <a:gd name="connsiteY3" fmla="*/ 0 h 5795362"/>
              <a:gd name="connsiteX4" fmla="*/ 4539285 w 5875208"/>
              <a:gd name="connsiteY4" fmla="*/ 30480 h 5795362"/>
              <a:gd name="connsiteX5" fmla="*/ 5867105 w 5875208"/>
              <a:gd name="connsiteY5" fmla="*/ 1848751 h 5795362"/>
              <a:gd name="connsiteX6" fmla="*/ 5864334 w 5875208"/>
              <a:gd name="connsiteY6" fmla="*/ 2679277 h 5795362"/>
              <a:gd name="connsiteX7" fmla="*/ 5864334 w 5875208"/>
              <a:gd name="connsiteY7" fmla="*/ 2679277 h 5795362"/>
              <a:gd name="connsiteX8" fmla="*/ 5840781 w 5875208"/>
              <a:gd name="connsiteY8" fmla="*/ 3214178 h 5795362"/>
              <a:gd name="connsiteX9" fmla="*/ 5303225 w 5875208"/>
              <a:gd name="connsiteY9" fmla="*/ 4190907 h 5795362"/>
              <a:gd name="connsiteX10" fmla="*/ 3929685 w 5875208"/>
              <a:gd name="connsiteY10" fmla="*/ 4551680 h 5795362"/>
              <a:gd name="connsiteX11" fmla="*/ 1697533 w 5875208"/>
              <a:gd name="connsiteY11" fmla="*/ 4551680 h 5795362"/>
              <a:gd name="connsiteX12" fmla="*/ 0 w 5875208"/>
              <a:gd name="connsiteY12" fmla="*/ 5795362 h 5795362"/>
              <a:gd name="connsiteX13" fmla="*/ 1407 w 5875208"/>
              <a:gd name="connsiteY13" fmla="*/ 3820991 h 5795362"/>
              <a:gd name="connsiteX14" fmla="*/ 1407 w 5875208"/>
              <a:gd name="connsiteY14" fmla="*/ 3821007 h 5795362"/>
              <a:gd name="connsiteX15" fmla="*/ 1407 w 5875208"/>
              <a:gd name="connsiteY15" fmla="*/ 2679277 h 5795362"/>
              <a:gd name="connsiteX16" fmla="*/ 1407 w 5875208"/>
              <a:gd name="connsiteY16" fmla="*/ 2679277 h 5795362"/>
              <a:gd name="connsiteX17" fmla="*/ 1407 w 5875208"/>
              <a:gd name="connsiteY17" fmla="*/ 1629849 h 5795362"/>
              <a:gd name="connsiteX0" fmla="*/ 1407 w 5875208"/>
              <a:gd name="connsiteY0" fmla="*/ 1629849 h 5795362"/>
              <a:gd name="connsiteX1" fmla="*/ 686376 w 5875208"/>
              <a:gd name="connsiteY1" fmla="*/ 289560 h 5795362"/>
              <a:gd name="connsiteX2" fmla="*/ 2213002 w 5875208"/>
              <a:gd name="connsiteY2" fmla="*/ 0 h 5795362"/>
              <a:gd name="connsiteX3" fmla="*/ 3091381 w 5875208"/>
              <a:gd name="connsiteY3" fmla="*/ 11083 h 5795362"/>
              <a:gd name="connsiteX4" fmla="*/ 4539285 w 5875208"/>
              <a:gd name="connsiteY4" fmla="*/ 30480 h 5795362"/>
              <a:gd name="connsiteX5" fmla="*/ 5867105 w 5875208"/>
              <a:gd name="connsiteY5" fmla="*/ 1848751 h 5795362"/>
              <a:gd name="connsiteX6" fmla="*/ 5864334 w 5875208"/>
              <a:gd name="connsiteY6" fmla="*/ 2679277 h 5795362"/>
              <a:gd name="connsiteX7" fmla="*/ 5864334 w 5875208"/>
              <a:gd name="connsiteY7" fmla="*/ 2679277 h 5795362"/>
              <a:gd name="connsiteX8" fmla="*/ 5840781 w 5875208"/>
              <a:gd name="connsiteY8" fmla="*/ 3214178 h 5795362"/>
              <a:gd name="connsiteX9" fmla="*/ 5303225 w 5875208"/>
              <a:gd name="connsiteY9" fmla="*/ 4190907 h 5795362"/>
              <a:gd name="connsiteX10" fmla="*/ 3929685 w 5875208"/>
              <a:gd name="connsiteY10" fmla="*/ 4551680 h 5795362"/>
              <a:gd name="connsiteX11" fmla="*/ 1697533 w 5875208"/>
              <a:gd name="connsiteY11" fmla="*/ 4551680 h 5795362"/>
              <a:gd name="connsiteX12" fmla="*/ 0 w 5875208"/>
              <a:gd name="connsiteY12" fmla="*/ 5795362 h 5795362"/>
              <a:gd name="connsiteX13" fmla="*/ 1407 w 5875208"/>
              <a:gd name="connsiteY13" fmla="*/ 3820991 h 5795362"/>
              <a:gd name="connsiteX14" fmla="*/ 1407 w 5875208"/>
              <a:gd name="connsiteY14" fmla="*/ 3821007 h 5795362"/>
              <a:gd name="connsiteX15" fmla="*/ 1407 w 5875208"/>
              <a:gd name="connsiteY15" fmla="*/ 2679277 h 5795362"/>
              <a:gd name="connsiteX16" fmla="*/ 1407 w 5875208"/>
              <a:gd name="connsiteY16" fmla="*/ 2679277 h 5795362"/>
              <a:gd name="connsiteX17" fmla="*/ 1407 w 5875208"/>
              <a:gd name="connsiteY17" fmla="*/ 1629849 h 5795362"/>
              <a:gd name="connsiteX0" fmla="*/ 1407 w 5875208"/>
              <a:gd name="connsiteY0" fmla="*/ 1624307 h 5789820"/>
              <a:gd name="connsiteX1" fmla="*/ 686376 w 5875208"/>
              <a:gd name="connsiteY1" fmla="*/ 284018 h 5789820"/>
              <a:gd name="connsiteX2" fmla="*/ 2207460 w 5875208"/>
              <a:gd name="connsiteY2" fmla="*/ 0 h 5789820"/>
              <a:gd name="connsiteX3" fmla="*/ 3091381 w 5875208"/>
              <a:gd name="connsiteY3" fmla="*/ 5541 h 5789820"/>
              <a:gd name="connsiteX4" fmla="*/ 4539285 w 5875208"/>
              <a:gd name="connsiteY4" fmla="*/ 24938 h 5789820"/>
              <a:gd name="connsiteX5" fmla="*/ 5867105 w 5875208"/>
              <a:gd name="connsiteY5" fmla="*/ 1843209 h 5789820"/>
              <a:gd name="connsiteX6" fmla="*/ 5864334 w 5875208"/>
              <a:gd name="connsiteY6" fmla="*/ 2673735 h 5789820"/>
              <a:gd name="connsiteX7" fmla="*/ 5864334 w 5875208"/>
              <a:gd name="connsiteY7" fmla="*/ 2673735 h 5789820"/>
              <a:gd name="connsiteX8" fmla="*/ 5840781 w 5875208"/>
              <a:gd name="connsiteY8" fmla="*/ 3208636 h 5789820"/>
              <a:gd name="connsiteX9" fmla="*/ 5303225 w 5875208"/>
              <a:gd name="connsiteY9" fmla="*/ 4185365 h 5789820"/>
              <a:gd name="connsiteX10" fmla="*/ 3929685 w 5875208"/>
              <a:gd name="connsiteY10" fmla="*/ 4546138 h 5789820"/>
              <a:gd name="connsiteX11" fmla="*/ 1697533 w 5875208"/>
              <a:gd name="connsiteY11" fmla="*/ 4546138 h 5789820"/>
              <a:gd name="connsiteX12" fmla="*/ 0 w 5875208"/>
              <a:gd name="connsiteY12" fmla="*/ 5789820 h 5789820"/>
              <a:gd name="connsiteX13" fmla="*/ 1407 w 5875208"/>
              <a:gd name="connsiteY13" fmla="*/ 3815449 h 5789820"/>
              <a:gd name="connsiteX14" fmla="*/ 1407 w 5875208"/>
              <a:gd name="connsiteY14" fmla="*/ 3815465 h 5789820"/>
              <a:gd name="connsiteX15" fmla="*/ 1407 w 5875208"/>
              <a:gd name="connsiteY15" fmla="*/ 2673735 h 5789820"/>
              <a:gd name="connsiteX16" fmla="*/ 1407 w 5875208"/>
              <a:gd name="connsiteY16" fmla="*/ 2673735 h 5789820"/>
              <a:gd name="connsiteX17" fmla="*/ 1407 w 5875208"/>
              <a:gd name="connsiteY17" fmla="*/ 1624307 h 5789820"/>
              <a:gd name="connsiteX0" fmla="*/ 1407 w 5875208"/>
              <a:gd name="connsiteY0" fmla="*/ 1624307 h 5789820"/>
              <a:gd name="connsiteX1" fmla="*/ 686376 w 5875208"/>
              <a:gd name="connsiteY1" fmla="*/ 284018 h 5789820"/>
              <a:gd name="connsiteX2" fmla="*/ 2207460 w 5875208"/>
              <a:gd name="connsiteY2" fmla="*/ 0 h 5789820"/>
              <a:gd name="connsiteX3" fmla="*/ 3091381 w 5875208"/>
              <a:gd name="connsiteY3" fmla="*/ 5541 h 5789820"/>
              <a:gd name="connsiteX4" fmla="*/ 4539285 w 5875208"/>
              <a:gd name="connsiteY4" fmla="*/ 24938 h 5789820"/>
              <a:gd name="connsiteX5" fmla="*/ 5867105 w 5875208"/>
              <a:gd name="connsiteY5" fmla="*/ 1843209 h 5789820"/>
              <a:gd name="connsiteX6" fmla="*/ 5864334 w 5875208"/>
              <a:gd name="connsiteY6" fmla="*/ 2673735 h 5789820"/>
              <a:gd name="connsiteX7" fmla="*/ 5864334 w 5875208"/>
              <a:gd name="connsiteY7" fmla="*/ 2673735 h 5789820"/>
              <a:gd name="connsiteX8" fmla="*/ 5840781 w 5875208"/>
              <a:gd name="connsiteY8" fmla="*/ 3208636 h 5789820"/>
              <a:gd name="connsiteX9" fmla="*/ 5303225 w 5875208"/>
              <a:gd name="connsiteY9" fmla="*/ 4185365 h 5789820"/>
              <a:gd name="connsiteX10" fmla="*/ 3929685 w 5875208"/>
              <a:gd name="connsiteY10" fmla="*/ 4546138 h 5789820"/>
              <a:gd name="connsiteX11" fmla="*/ 1697533 w 5875208"/>
              <a:gd name="connsiteY11" fmla="*/ 4546138 h 5789820"/>
              <a:gd name="connsiteX12" fmla="*/ 0 w 5875208"/>
              <a:gd name="connsiteY12" fmla="*/ 5789820 h 5789820"/>
              <a:gd name="connsiteX13" fmla="*/ 1407 w 5875208"/>
              <a:gd name="connsiteY13" fmla="*/ 3815449 h 5789820"/>
              <a:gd name="connsiteX14" fmla="*/ 1407 w 5875208"/>
              <a:gd name="connsiteY14" fmla="*/ 3815465 h 5789820"/>
              <a:gd name="connsiteX15" fmla="*/ 1407 w 5875208"/>
              <a:gd name="connsiteY15" fmla="*/ 2673735 h 5789820"/>
              <a:gd name="connsiteX16" fmla="*/ 1407 w 5875208"/>
              <a:gd name="connsiteY16" fmla="*/ 2673735 h 5789820"/>
              <a:gd name="connsiteX17" fmla="*/ 1407 w 5875208"/>
              <a:gd name="connsiteY17" fmla="*/ 1624307 h 5789820"/>
              <a:gd name="connsiteX0" fmla="*/ 1407 w 5875208"/>
              <a:gd name="connsiteY0" fmla="*/ 1627465 h 5792978"/>
              <a:gd name="connsiteX1" fmla="*/ 686376 w 5875208"/>
              <a:gd name="connsiteY1" fmla="*/ 287176 h 5792978"/>
              <a:gd name="connsiteX2" fmla="*/ 2207460 w 5875208"/>
              <a:gd name="connsiteY2" fmla="*/ 3158 h 5792978"/>
              <a:gd name="connsiteX3" fmla="*/ 3091381 w 5875208"/>
              <a:gd name="connsiteY3" fmla="*/ 8699 h 5792978"/>
              <a:gd name="connsiteX4" fmla="*/ 4539285 w 5875208"/>
              <a:gd name="connsiteY4" fmla="*/ 28096 h 5792978"/>
              <a:gd name="connsiteX5" fmla="*/ 5867105 w 5875208"/>
              <a:gd name="connsiteY5" fmla="*/ 1846367 h 5792978"/>
              <a:gd name="connsiteX6" fmla="*/ 5864334 w 5875208"/>
              <a:gd name="connsiteY6" fmla="*/ 2676893 h 5792978"/>
              <a:gd name="connsiteX7" fmla="*/ 5864334 w 5875208"/>
              <a:gd name="connsiteY7" fmla="*/ 2676893 h 5792978"/>
              <a:gd name="connsiteX8" fmla="*/ 5840781 w 5875208"/>
              <a:gd name="connsiteY8" fmla="*/ 3211794 h 5792978"/>
              <a:gd name="connsiteX9" fmla="*/ 5303225 w 5875208"/>
              <a:gd name="connsiteY9" fmla="*/ 4188523 h 5792978"/>
              <a:gd name="connsiteX10" fmla="*/ 3929685 w 5875208"/>
              <a:gd name="connsiteY10" fmla="*/ 4549296 h 5792978"/>
              <a:gd name="connsiteX11" fmla="*/ 1697533 w 5875208"/>
              <a:gd name="connsiteY11" fmla="*/ 4549296 h 5792978"/>
              <a:gd name="connsiteX12" fmla="*/ 0 w 5875208"/>
              <a:gd name="connsiteY12" fmla="*/ 5792978 h 5792978"/>
              <a:gd name="connsiteX13" fmla="*/ 1407 w 5875208"/>
              <a:gd name="connsiteY13" fmla="*/ 3818607 h 5792978"/>
              <a:gd name="connsiteX14" fmla="*/ 1407 w 5875208"/>
              <a:gd name="connsiteY14" fmla="*/ 3818623 h 5792978"/>
              <a:gd name="connsiteX15" fmla="*/ 1407 w 5875208"/>
              <a:gd name="connsiteY15" fmla="*/ 2676893 h 5792978"/>
              <a:gd name="connsiteX16" fmla="*/ 1407 w 5875208"/>
              <a:gd name="connsiteY16" fmla="*/ 2676893 h 5792978"/>
              <a:gd name="connsiteX17" fmla="*/ 1407 w 5875208"/>
              <a:gd name="connsiteY17" fmla="*/ 1627465 h 5792978"/>
              <a:gd name="connsiteX0" fmla="*/ 1407 w 5875208"/>
              <a:gd name="connsiteY0" fmla="*/ 1627465 h 5792978"/>
              <a:gd name="connsiteX1" fmla="*/ 686376 w 5875208"/>
              <a:gd name="connsiteY1" fmla="*/ 287176 h 5792978"/>
              <a:gd name="connsiteX2" fmla="*/ 2207460 w 5875208"/>
              <a:gd name="connsiteY2" fmla="*/ 3158 h 5792978"/>
              <a:gd name="connsiteX3" fmla="*/ 3091381 w 5875208"/>
              <a:gd name="connsiteY3" fmla="*/ 8699 h 5792978"/>
              <a:gd name="connsiteX4" fmla="*/ 4539285 w 5875208"/>
              <a:gd name="connsiteY4" fmla="*/ 28096 h 5792978"/>
              <a:gd name="connsiteX5" fmla="*/ 5867105 w 5875208"/>
              <a:gd name="connsiteY5" fmla="*/ 1846367 h 5792978"/>
              <a:gd name="connsiteX6" fmla="*/ 5864334 w 5875208"/>
              <a:gd name="connsiteY6" fmla="*/ 2676893 h 5792978"/>
              <a:gd name="connsiteX7" fmla="*/ 5864334 w 5875208"/>
              <a:gd name="connsiteY7" fmla="*/ 2676893 h 5792978"/>
              <a:gd name="connsiteX8" fmla="*/ 5840781 w 5875208"/>
              <a:gd name="connsiteY8" fmla="*/ 3211794 h 5792978"/>
              <a:gd name="connsiteX9" fmla="*/ 5303225 w 5875208"/>
              <a:gd name="connsiteY9" fmla="*/ 4188523 h 5792978"/>
              <a:gd name="connsiteX10" fmla="*/ 3929685 w 5875208"/>
              <a:gd name="connsiteY10" fmla="*/ 4549296 h 5792978"/>
              <a:gd name="connsiteX11" fmla="*/ 1697533 w 5875208"/>
              <a:gd name="connsiteY11" fmla="*/ 4549296 h 5792978"/>
              <a:gd name="connsiteX12" fmla="*/ 0 w 5875208"/>
              <a:gd name="connsiteY12" fmla="*/ 5792978 h 5792978"/>
              <a:gd name="connsiteX13" fmla="*/ 1407 w 5875208"/>
              <a:gd name="connsiteY13" fmla="*/ 3818607 h 5792978"/>
              <a:gd name="connsiteX14" fmla="*/ 1407 w 5875208"/>
              <a:gd name="connsiteY14" fmla="*/ 2676893 h 5792978"/>
              <a:gd name="connsiteX15" fmla="*/ 1407 w 5875208"/>
              <a:gd name="connsiteY15" fmla="*/ 2676893 h 5792978"/>
              <a:gd name="connsiteX16" fmla="*/ 1407 w 5875208"/>
              <a:gd name="connsiteY16" fmla="*/ 1627465 h 5792978"/>
              <a:gd name="connsiteX0" fmla="*/ 1407 w 5875208"/>
              <a:gd name="connsiteY0" fmla="*/ 1627465 h 5792978"/>
              <a:gd name="connsiteX1" fmla="*/ 686376 w 5875208"/>
              <a:gd name="connsiteY1" fmla="*/ 287176 h 5792978"/>
              <a:gd name="connsiteX2" fmla="*/ 2207460 w 5875208"/>
              <a:gd name="connsiteY2" fmla="*/ 3158 h 5792978"/>
              <a:gd name="connsiteX3" fmla="*/ 3091381 w 5875208"/>
              <a:gd name="connsiteY3" fmla="*/ 8699 h 5792978"/>
              <a:gd name="connsiteX4" fmla="*/ 4539285 w 5875208"/>
              <a:gd name="connsiteY4" fmla="*/ 28096 h 5792978"/>
              <a:gd name="connsiteX5" fmla="*/ 5867105 w 5875208"/>
              <a:gd name="connsiteY5" fmla="*/ 1846367 h 5792978"/>
              <a:gd name="connsiteX6" fmla="*/ 5864334 w 5875208"/>
              <a:gd name="connsiteY6" fmla="*/ 2676893 h 5792978"/>
              <a:gd name="connsiteX7" fmla="*/ 5864334 w 5875208"/>
              <a:gd name="connsiteY7" fmla="*/ 2676893 h 5792978"/>
              <a:gd name="connsiteX8" fmla="*/ 5840781 w 5875208"/>
              <a:gd name="connsiteY8" fmla="*/ 3211794 h 5792978"/>
              <a:gd name="connsiteX9" fmla="*/ 5303225 w 5875208"/>
              <a:gd name="connsiteY9" fmla="*/ 4188523 h 5792978"/>
              <a:gd name="connsiteX10" fmla="*/ 3929685 w 5875208"/>
              <a:gd name="connsiteY10" fmla="*/ 4549296 h 5792978"/>
              <a:gd name="connsiteX11" fmla="*/ 1697533 w 5875208"/>
              <a:gd name="connsiteY11" fmla="*/ 4549296 h 5792978"/>
              <a:gd name="connsiteX12" fmla="*/ 0 w 5875208"/>
              <a:gd name="connsiteY12" fmla="*/ 5792978 h 5792978"/>
              <a:gd name="connsiteX13" fmla="*/ 1407 w 5875208"/>
              <a:gd name="connsiteY13" fmla="*/ 3818607 h 5792978"/>
              <a:gd name="connsiteX14" fmla="*/ 1407 w 5875208"/>
              <a:gd name="connsiteY14" fmla="*/ 2676893 h 5792978"/>
              <a:gd name="connsiteX15" fmla="*/ 1407 w 5875208"/>
              <a:gd name="connsiteY15" fmla="*/ 2676893 h 5792978"/>
              <a:gd name="connsiteX16" fmla="*/ 1407 w 5875208"/>
              <a:gd name="connsiteY16" fmla="*/ 1627465 h 5792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5208" h="5792978">
                <a:moveTo>
                  <a:pt x="1407" y="1627465"/>
                </a:moveTo>
                <a:cubicBezTo>
                  <a:pt x="1407" y="1207083"/>
                  <a:pt x="180155" y="663190"/>
                  <a:pt x="686376" y="287176"/>
                </a:cubicBezTo>
                <a:cubicBezTo>
                  <a:pt x="1192597" y="-88838"/>
                  <a:pt x="1957665" y="18398"/>
                  <a:pt x="2207460" y="3158"/>
                </a:cubicBezTo>
                <a:lnTo>
                  <a:pt x="3091381" y="8699"/>
                </a:lnTo>
                <a:lnTo>
                  <a:pt x="4539285" y="28096"/>
                </a:lnTo>
                <a:cubicBezTo>
                  <a:pt x="5767387" y="287176"/>
                  <a:pt x="5916982" y="1414901"/>
                  <a:pt x="5867105" y="1846367"/>
                </a:cubicBezTo>
                <a:cubicBezTo>
                  <a:pt x="5866181" y="2123209"/>
                  <a:pt x="5865258" y="2400051"/>
                  <a:pt x="5864334" y="2676893"/>
                </a:cubicBezTo>
                <a:lnTo>
                  <a:pt x="5864334" y="2676893"/>
                </a:lnTo>
                <a:lnTo>
                  <a:pt x="5840781" y="3211794"/>
                </a:lnTo>
                <a:cubicBezTo>
                  <a:pt x="5787210" y="3685152"/>
                  <a:pt x="5650150" y="3782027"/>
                  <a:pt x="5303225" y="4188523"/>
                </a:cubicBezTo>
                <a:cubicBezTo>
                  <a:pt x="4663145" y="4628302"/>
                  <a:pt x="4350067" y="4549296"/>
                  <a:pt x="3929685" y="4549296"/>
                </a:cubicBezTo>
                <a:lnTo>
                  <a:pt x="1697533" y="4549296"/>
                </a:lnTo>
                <a:lnTo>
                  <a:pt x="0" y="5792978"/>
                </a:lnTo>
                <a:lnTo>
                  <a:pt x="1407" y="3818607"/>
                </a:lnTo>
                <a:lnTo>
                  <a:pt x="1407" y="2676893"/>
                </a:lnTo>
                <a:lnTo>
                  <a:pt x="1407" y="2676893"/>
                </a:lnTo>
                <a:lnTo>
                  <a:pt x="1407" y="1627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lIns="288000" tIns="1800000" rIns="288000" bIns="2520000" rtlCol="0" anchor="ctr" anchorCtr="0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2800" b="1" kern="1200" cap="all" baseline="0">
                <a:solidFill>
                  <a:schemeClr val="bg1"/>
                </a:solidFill>
                <a:latin typeface="+mn-lt"/>
                <a:ea typeface="M PLUS 1 Medium" pitchFamily="2" charset="-128"/>
                <a:cs typeface="+mj-cs"/>
              </a:defRPr>
            </a:lvl1pPr>
          </a:lstStyle>
          <a:p>
            <a:pPr algn="ctr"/>
            <a:r>
              <a:rPr lang="de-DE" sz="3600" b="1" cap="none" baseline="0">
                <a:solidFill>
                  <a:schemeClr val="accent1"/>
                </a:solidFill>
              </a:rPr>
              <a:t>Zitat einfügen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39FE50C-90AC-2B14-753F-D6EC1EFF41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68696" y="7304261"/>
            <a:ext cx="8848060" cy="165447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DD318FD-F70A-8E05-E1B6-6833A6056A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1475" y="7304787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7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C201934-728B-1776-A787-63257B67BC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6F887E32-D2F0-D414-A2C8-B97B39D77E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569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&amp; Bild (1: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371474" y="1601093"/>
            <a:ext cx="5616575" cy="4644000"/>
          </a:xfrm>
        </p:spPr>
        <p:txBody>
          <a:bodyPr/>
          <a:lstStyle>
            <a:lvl1pPr>
              <a:defRPr>
                <a:latin typeface="M PLUS 1" pitchFamily="2" charset="-128"/>
              </a:defRPr>
            </a:lvl1pPr>
            <a:lvl2pPr>
              <a:defRPr>
                <a:latin typeface="M PLUS 1" pitchFamily="2" charset="-128"/>
              </a:defRPr>
            </a:lvl2pPr>
            <a:lvl3pPr>
              <a:defRPr>
                <a:latin typeface="M PLUS 1" pitchFamily="2" charset="-128"/>
              </a:defRPr>
            </a:lvl3pPr>
            <a:lvl4pPr>
              <a:defRPr>
                <a:latin typeface="M PLUS 1" pitchFamily="2" charset="-128"/>
              </a:defRPr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36A129C-6CCA-49D1-A43E-2B186D3EAB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gray">
          <a:xfrm>
            <a:off x="6203947" y="1601093"/>
            <a:ext cx="5616575" cy="4644000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latin typeface="M PLUS 1" pitchFamily="2" charset="-128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AC035B0-021C-A451-E2DE-CD992872C93E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F7F6E28-B765-7E87-D083-844C58BBC27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extplatzhalter 3">
            <a:extLst>
              <a:ext uri="{FF2B5EF4-FFF2-40B4-BE49-F238E27FC236}">
                <a16:creationId xmlns:a16="http://schemas.microsoft.com/office/drawing/2014/main" id="{88C9D704-1B97-C4A1-DDCE-7996CACA27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F61E05AB-89B8-F446-6763-98CB3E41B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920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3908" userDrawn="1">
          <p15:clr>
            <a:srgbClr val="FBAE40"/>
          </p15:clr>
        </p15:guide>
        <p15:guide id="3" pos="37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uer Inhalt &amp; Bild (1: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0" y="1601093"/>
            <a:ext cx="6097587" cy="4644000"/>
          </a:xfrm>
          <a:solidFill>
            <a:schemeClr val="tx2"/>
          </a:solidFill>
        </p:spPr>
        <p:txBody>
          <a:bodyPr lIns="396000" tIns="252000"/>
          <a:lstStyle>
            <a:lvl1pPr>
              <a:defRPr>
                <a:solidFill>
                  <a:schemeClr val="bg1"/>
                </a:solidFill>
                <a:latin typeface="M PLUS 1" pitchFamily="2" charset="-128"/>
              </a:defRPr>
            </a:lvl1pPr>
            <a:lvl2pPr>
              <a:defRPr>
                <a:solidFill>
                  <a:schemeClr val="bg1"/>
                </a:solidFill>
                <a:latin typeface="M PLUS 1" pitchFamily="2" charset="-128"/>
              </a:defRPr>
            </a:lvl2pPr>
            <a:lvl3pPr>
              <a:defRPr>
                <a:solidFill>
                  <a:schemeClr val="bg1"/>
                </a:solidFill>
                <a:latin typeface="M PLUS 1" pitchFamily="2" charset="-128"/>
              </a:defRPr>
            </a:lvl3pPr>
            <a:lvl4pPr>
              <a:defRPr>
                <a:solidFill>
                  <a:schemeClr val="bg1"/>
                </a:solidFill>
                <a:latin typeface="M PLUS 1" pitchFamily="2" charset="-128"/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36A129C-6CCA-49D1-A43E-2B186D3EAB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gray">
          <a:xfrm>
            <a:off x="6095999" y="1601093"/>
            <a:ext cx="6096001" cy="4644000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latin typeface="M PLUS 1" pitchFamily="2" charset="-128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AC035B0-021C-A451-E2DE-CD992872C93E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F7F6E28-B765-7E87-D083-844C58BBC27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extplatzhalter 3">
            <a:extLst>
              <a:ext uri="{FF2B5EF4-FFF2-40B4-BE49-F238E27FC236}">
                <a16:creationId xmlns:a16="http://schemas.microsoft.com/office/drawing/2014/main" id="{88C9D704-1B97-C4A1-DDCE-7996CACA27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F61E05AB-89B8-F446-6763-98CB3E41B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836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&amp; 2 Bilder (1: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371474" y="1601093"/>
            <a:ext cx="5616575" cy="4644000"/>
          </a:xfrm>
        </p:spPr>
        <p:txBody>
          <a:bodyPr/>
          <a:lstStyle>
            <a:lvl1pPr>
              <a:defRPr>
                <a:latin typeface="M PLUS 1" pitchFamily="2" charset="-128"/>
              </a:defRPr>
            </a:lvl1pPr>
            <a:lvl2pPr>
              <a:defRPr>
                <a:latin typeface="M PLUS 1" pitchFamily="2" charset="-128"/>
              </a:defRPr>
            </a:lvl2pPr>
            <a:lvl3pPr>
              <a:defRPr>
                <a:latin typeface="M PLUS 1" pitchFamily="2" charset="-128"/>
              </a:defRPr>
            </a:lvl3pPr>
            <a:lvl4pPr>
              <a:defRPr>
                <a:latin typeface="M PLUS 1" pitchFamily="2" charset="-128"/>
              </a:defRPr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36A129C-6CCA-49D1-A43E-2B186D3EAB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gray">
          <a:xfrm>
            <a:off x="6203950" y="1601092"/>
            <a:ext cx="5616575" cy="2187827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latin typeface="M PLUS 1" pitchFamily="2" charset="-128"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92B33BCC-1E92-4D34-9321-FA90CF8DB11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 bwMode="gray">
          <a:xfrm>
            <a:off x="6203950" y="4004918"/>
            <a:ext cx="5616575" cy="2240175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latin typeface="M PLUS 1" pitchFamily="2" charset="-128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574D2C6-2435-6D82-D8C1-B49FBD518D5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2659293-10D1-6DE4-AA2C-8797E76E8BF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3DE8F85-82DF-FC86-FCF5-C292F3F2F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059BB8E7-BDBC-36BA-4715-D37CD98AE7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342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3" pos="3772" userDrawn="1">
          <p15:clr>
            <a:srgbClr val="FBAE40"/>
          </p15:clr>
        </p15:guide>
        <p15:guide id="4" pos="3908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ganzseitig mit Text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36A129C-6CCA-49D1-A43E-2B186D3EAB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gray">
          <a:xfrm>
            <a:off x="0" y="0"/>
            <a:ext cx="12192000" cy="6858000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latin typeface="M PLUS 1" pitchFamily="2" charset="-128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403E0C6-017A-1DB2-8E1D-B071FC8F79F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584200"/>
            <a:ext cx="4314825" cy="2478692"/>
          </a:xfrm>
          <a:solidFill>
            <a:schemeClr val="accent1"/>
          </a:solidFill>
        </p:spPr>
        <p:txBody>
          <a:bodyPr lIns="252000" tIns="252000" rIns="252000" bIns="252000" anchor="b">
            <a:spAutoFit/>
          </a:bodyPr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buNone/>
              <a:defRPr sz="1600" b="1" cap="all" baseline="0"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SzPct val="120000"/>
              <a:buFont typeface="M PLUS 1" pitchFamily="2" charset="-128"/>
              <a:buNone/>
              <a:defRPr>
                <a:solidFill>
                  <a:schemeClr val="bg1"/>
                </a:solidFill>
              </a:defRPr>
            </a:lvl3pPr>
            <a:lvl4pPr marL="174625" indent="-174625">
              <a:buClr>
                <a:schemeClr val="bg1"/>
              </a:buClr>
              <a:buSzPct val="120000"/>
              <a:buFont typeface="M PLUS 1" pitchFamily="2" charset="-128"/>
              <a:buChar char="›"/>
              <a:defRPr>
                <a:solidFill>
                  <a:schemeClr val="bg1"/>
                </a:solidFill>
              </a:defRPr>
            </a:lvl4pPr>
            <a:lvl5pPr marL="352800" indent="-176400">
              <a:buFont typeface="Arial" panose="020B0604020202020204" pitchFamily="34" charset="0"/>
              <a:buChar char="•"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Subline</a:t>
            </a:r>
          </a:p>
          <a:p>
            <a:pPr lvl="2"/>
            <a:r>
              <a:rPr lang="de-DE"/>
              <a:t>Fließtext</a:t>
            </a:r>
          </a:p>
          <a:p>
            <a:pPr lvl="3"/>
            <a:r>
              <a:rPr lang="de-DE"/>
              <a:t>Aufzählungsebene</a:t>
            </a:r>
          </a:p>
          <a:p>
            <a:pPr lvl="4"/>
            <a:r>
              <a:rPr lang="de-DE"/>
              <a:t>Aufzählungsebene 2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073E038-9A2D-E4D8-F1F8-864EBD4A8CF9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A134203-B9B3-87EC-E325-C6E5026727E3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206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ganzseitig mit Titel u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36A129C-6CCA-49D1-A43E-2B186D3EAB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gray">
          <a:xfrm>
            <a:off x="0" y="0"/>
            <a:ext cx="12192000" cy="6237288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latin typeface="M PLUS 1" pitchFamily="2" charset="-128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CDE1F36-2B40-6E4A-F491-5ACEBEE2F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Textplatzhalter 3">
            <a:extLst>
              <a:ext uri="{FF2B5EF4-FFF2-40B4-BE49-F238E27FC236}">
                <a16:creationId xmlns:a16="http://schemas.microsoft.com/office/drawing/2014/main" id="{1621EE78-CBC1-5B91-6D17-7A1D8E9516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50236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2DA26AE-1AA9-F3F8-DCBB-29B4F3584D9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CB21FAD-FD94-0DFA-4B29-5F83E250229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789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lm ganzseitig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enplatzhalter 6">
            <a:extLst>
              <a:ext uri="{FF2B5EF4-FFF2-40B4-BE49-F238E27FC236}">
                <a16:creationId xmlns:a16="http://schemas.microsoft.com/office/drawing/2014/main" id="{25F0C87E-BD59-1501-9E9B-D90C65B98254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Medien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CDE1F36-2B40-6E4A-F491-5ACEBEE2F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Textplatzhalter 3">
            <a:extLst>
              <a:ext uri="{FF2B5EF4-FFF2-40B4-BE49-F238E27FC236}">
                <a16:creationId xmlns:a16="http://schemas.microsoft.com/office/drawing/2014/main" id="{1621EE78-CBC1-5B91-6D17-7A1D8E9516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76684D6-5BD7-211B-77DD-413C801E5653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F4988546-152C-3936-810F-6EDEFBB19E65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850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1 mi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779FB0A3-0FCF-D085-E0FD-E8DBD02579CD}"/>
              </a:ext>
            </a:extLst>
          </p:cNvPr>
          <p:cNvSpPr>
            <a:spLocks/>
          </p:cNvSpPr>
          <p:nvPr userDrawn="1"/>
        </p:nvSpPr>
        <p:spPr bwMode="gray">
          <a:xfrm>
            <a:off x="-5338" y="0"/>
            <a:ext cx="622652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de-DE" sz="1400" b="0" i="0" u="none" baseline="0" dirty="0">
              <a:solidFill>
                <a:srgbClr val="FFFFFF"/>
              </a:solidFill>
              <a:latin typeface="Work sans" pitchFamily="2" charset="0"/>
              <a:cs typeface="Calibri" panose="020F0502020204030204" pitchFamily="34" charset="0"/>
            </a:endParaRP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B134BF7-ABF4-4412-A4F4-0A3424E5488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6101338" y="0"/>
            <a:ext cx="6090661" cy="6858000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tIns="108000" anchor="t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M PLUS 1" pitchFamily="2" charset="-128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Platzhalter anklicken und über Einfügen </a:t>
            </a:r>
            <a:r>
              <a:rPr lang="de-DE">
                <a:sym typeface="Wingdings" panose="05000000000000000000" pitchFamily="2" charset="2"/>
              </a:rPr>
              <a:t>-&gt; </a:t>
            </a:r>
            <a:r>
              <a:rPr lang="de-DE"/>
              <a:t>Bilder gewünschtes </a:t>
            </a:r>
            <a:r>
              <a:rPr lang="de-DE" dirty="0"/>
              <a:t>Bild wählen oder aus der Zwischenablage einfügen</a:t>
            </a:r>
          </a:p>
          <a:p>
            <a:endParaRPr lang="de-DE" dirty="0"/>
          </a:p>
        </p:txBody>
      </p:sp>
      <p:sp>
        <p:nvSpPr>
          <p:cNvPr id="21" name="Textplatzhalter 3">
            <a:extLst>
              <a:ext uri="{FF2B5EF4-FFF2-40B4-BE49-F238E27FC236}">
                <a16:creationId xmlns:a16="http://schemas.microsoft.com/office/drawing/2014/main" id="{F99BC253-5520-A73E-F7D2-715FD7BED5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7904" y="4257207"/>
            <a:ext cx="4999936" cy="1219337"/>
          </a:xfrm>
        </p:spPr>
        <p:txBody>
          <a:bodyPr lIns="0" tIns="0" rIns="0" bIns="0" anchor="t"/>
          <a:lstStyle>
            <a:lvl1pPr>
              <a:defRPr sz="1600" b="0">
                <a:solidFill>
                  <a:schemeClr val="bg1"/>
                </a:solidFill>
                <a:latin typeface="M PLUS 1" pitchFamily="2" charset="-128"/>
              </a:defRPr>
            </a:lvl1pPr>
            <a:lvl2pPr marL="0" indent="0">
              <a:buNone/>
              <a:defRPr sz="2000" b="1">
                <a:solidFill>
                  <a:schemeClr val="accent1"/>
                </a:solidFill>
              </a:defRPr>
            </a:lvl2pPr>
            <a:lvl3pPr marL="239994" indent="0">
              <a:buNone/>
              <a:defRPr sz="2000" b="1">
                <a:solidFill>
                  <a:schemeClr val="accent1"/>
                </a:solidFill>
              </a:defRPr>
            </a:lvl3pPr>
            <a:lvl4pPr marL="479988" indent="0">
              <a:buNone/>
              <a:defRPr sz="2000" b="1">
                <a:solidFill>
                  <a:schemeClr val="accent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 sz="20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/>
              <a:t>Untertitel/Referent:in/Datum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C6009E5-910B-6118-5367-291236C0A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9608" y="1093251"/>
            <a:ext cx="3336092" cy="576410"/>
          </a:xfrm>
          <a:prstGeom prst="rect">
            <a:avLst/>
          </a:prstGeo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44CB79A2-A8D4-1879-38D0-91D1B0F816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7904" y="2128605"/>
            <a:ext cx="4999936" cy="20236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defRPr lang="de-DE" sz="3200" cap="all">
                <a:solidFill>
                  <a:schemeClr val="bg1"/>
                </a:solidFill>
                <a:latin typeface="+mn-lt"/>
                <a:ea typeface="M PLUS 1 Medium" pitchFamily="2" charset="-128"/>
              </a:defRPr>
            </a:lvl1pPr>
          </a:lstStyle>
          <a:p>
            <a:pPr marL="0" lvl="0"/>
            <a:r>
              <a:rPr lang="de-DE"/>
              <a:t>präsentationstitel einfügen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026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&amp; Bild (Screensho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371475" y="1601093"/>
            <a:ext cx="2861279" cy="4644000"/>
          </a:xfrm>
        </p:spPr>
        <p:txBody>
          <a:bodyPr/>
          <a:lstStyle>
            <a:lvl1pPr>
              <a:defRPr>
                <a:latin typeface="M PLUS 1" pitchFamily="2" charset="-128"/>
              </a:defRPr>
            </a:lvl1pPr>
            <a:lvl2pPr>
              <a:defRPr>
                <a:latin typeface="M PLUS 1" pitchFamily="2" charset="-128"/>
              </a:defRPr>
            </a:lvl2pPr>
            <a:lvl3pPr>
              <a:defRPr>
                <a:latin typeface="M PLUS 1" pitchFamily="2" charset="-128"/>
              </a:defRPr>
            </a:lvl3pPr>
            <a:lvl4pPr>
              <a:defRPr>
                <a:latin typeface="M PLUS 1" pitchFamily="2" charset="-128"/>
              </a:defRPr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36A129C-6CCA-49D1-A43E-2B186D3EAB58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 bwMode="gray">
          <a:xfrm>
            <a:off x="3448753" y="1601095"/>
            <a:ext cx="8371772" cy="4643998"/>
          </a:xfr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</a:ln>
          <a:effectLst/>
        </p:spPr>
        <p:txBody>
          <a:bodyPr anchor="ctr"/>
          <a:lstStyle>
            <a:lvl1pPr algn="ctr">
              <a:defRPr>
                <a:latin typeface="M PLUS 1" pitchFamily="2" charset="-128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EDAA497-91E8-6ADE-F478-BDD8045094A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D90A9BD-4B5F-CA77-D699-3F7AF7E5A66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D134A5F-B2A1-E417-697A-8C98BE25C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Textplatzhalter 3">
            <a:extLst>
              <a:ext uri="{FF2B5EF4-FFF2-40B4-BE49-F238E27FC236}">
                <a16:creationId xmlns:a16="http://schemas.microsoft.com/office/drawing/2014/main" id="{F4F5B49E-54A2-4063-A491-341DEC588E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670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PC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B9ECE4A9-ACCE-758D-7041-48726B68BCC6}"/>
              </a:ext>
            </a:extLst>
          </p:cNvPr>
          <p:cNvSpPr/>
          <p:nvPr userDrawn="1"/>
        </p:nvSpPr>
        <p:spPr bwMode="gray">
          <a:xfrm>
            <a:off x="4689615" y="786630"/>
            <a:ext cx="6568342" cy="38849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de-DE" sz="1400" b="0" i="0" u="none" baseline="0" dirty="0">
              <a:solidFill>
                <a:srgbClr val="FFFFFF"/>
              </a:solidFill>
              <a:latin typeface="M PLUS 1" pitchFamily="2" charset="-128"/>
              <a:cs typeface="Calibri" panose="020F050202020403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3291CBB-9583-004F-B85E-215C2ABF76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96132" y="584200"/>
            <a:ext cx="7555308" cy="5745040"/>
          </a:xfrm>
          <a:prstGeom prst="rect">
            <a:avLst/>
          </a:prstGeom>
        </p:spPr>
      </p:pic>
      <p:sp>
        <p:nvSpPr>
          <p:cNvPr id="4" name="Bildplatzhalter 3"/>
          <p:cNvSpPr>
            <a:spLocks noGrp="1"/>
          </p:cNvSpPr>
          <p:nvPr>
            <p:ph type="pic" sz="quarter" idx="17" hasCustomPrompt="1"/>
          </p:nvPr>
        </p:nvSpPr>
        <p:spPr>
          <a:xfrm>
            <a:off x="4735217" y="786630"/>
            <a:ext cx="6477140" cy="3705857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 algn="ctr">
              <a:defRPr lang="de-DE">
                <a:latin typeface="M PLUS 1" pitchFamily="2" charset="-128"/>
              </a:defRPr>
            </a:lvl1pPr>
          </a:lstStyle>
          <a:p>
            <a:r>
              <a:rPr lang="de-DE"/>
              <a:t>Screenshot einfügen</a:t>
            </a:r>
            <a:endParaRPr lang="de-DE" dirty="0"/>
          </a:p>
        </p:txBody>
      </p:sp>
      <p:sp>
        <p:nvSpPr>
          <p:cNvPr id="30" name="Titel 29">
            <a:extLst>
              <a:ext uri="{FF2B5EF4-FFF2-40B4-BE49-F238E27FC236}">
                <a16:creationId xmlns:a16="http://schemas.microsoft.com/office/drawing/2014/main" id="{0B17E18C-804F-66A8-1ACB-FFECE2B69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857532"/>
            <a:ext cx="3922938" cy="742846"/>
          </a:xfrm>
        </p:spPr>
        <p:txBody>
          <a:bodyPr anchor="b"/>
          <a:lstStyle/>
          <a:p>
            <a:r>
              <a:rPr lang="de-DE"/>
              <a:t>Mastertitelformat bearbeiten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79FB11D9-1295-8CC3-A99C-CD07CF2BA0D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2643788"/>
            <a:ext cx="3922938" cy="404857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4A77CB7-0F3A-8F0D-4755-8A4A2105096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B82C254-6C40-76CE-6D6A-6630E2A00937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C43AB04-86BF-647C-7A8F-27B659DF2D25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371475" y="3109919"/>
            <a:ext cx="3922938" cy="3127369"/>
          </a:xfrm>
        </p:spPr>
        <p:txBody>
          <a:bodyPr/>
          <a:lstStyle>
            <a:lvl1pPr>
              <a:defRPr>
                <a:latin typeface="M PLUS 1" pitchFamily="2" charset="-128"/>
              </a:defRPr>
            </a:lvl1pPr>
            <a:lvl2pPr>
              <a:defRPr>
                <a:latin typeface="M PLUS 1" pitchFamily="2" charset="-128"/>
              </a:defRPr>
            </a:lvl2pPr>
            <a:lvl3pPr>
              <a:defRPr>
                <a:latin typeface="M PLUS 1" pitchFamily="2" charset="-128"/>
              </a:defRPr>
            </a:lvl3pPr>
            <a:lvl4pPr>
              <a:defRPr>
                <a:latin typeface="M PLUS 1" pitchFamily="2" charset="-128"/>
              </a:defRPr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280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Ipad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371474" y="1601093"/>
            <a:ext cx="5616575" cy="4644000"/>
          </a:xfrm>
        </p:spPr>
        <p:txBody>
          <a:bodyPr/>
          <a:lstStyle>
            <a:lvl1pPr>
              <a:defRPr>
                <a:latin typeface="M PLUS 1" pitchFamily="2" charset="-128"/>
              </a:defRPr>
            </a:lvl1pPr>
            <a:lvl2pPr>
              <a:defRPr>
                <a:latin typeface="M PLUS 1" pitchFamily="2" charset="-128"/>
              </a:defRPr>
            </a:lvl2pPr>
            <a:lvl3pPr>
              <a:defRPr>
                <a:latin typeface="M PLUS 1" pitchFamily="2" charset="-128"/>
              </a:defRPr>
            </a:lvl3pPr>
            <a:lvl4pPr>
              <a:defRPr>
                <a:latin typeface="M PLUS 1" pitchFamily="2" charset="-128"/>
              </a:defRPr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AC035B0-021C-A451-E2DE-CD992872C93E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F7F6E28-B765-7E87-D083-844C58BBC27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extplatzhalter 3">
            <a:extLst>
              <a:ext uri="{FF2B5EF4-FFF2-40B4-BE49-F238E27FC236}">
                <a16:creationId xmlns:a16="http://schemas.microsoft.com/office/drawing/2014/main" id="{88C9D704-1B97-C4A1-DDCE-7996CACA27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F61E05AB-89B8-F446-6763-98CB3E41B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grpSp>
        <p:nvGrpSpPr>
          <p:cNvPr id="2" name="Group 25">
            <a:extLst>
              <a:ext uri="{FF2B5EF4-FFF2-40B4-BE49-F238E27FC236}">
                <a16:creationId xmlns:a16="http://schemas.microsoft.com/office/drawing/2014/main" id="{B401D86C-C1E3-FC74-7B94-9EE83C5FA063}"/>
              </a:ext>
            </a:extLst>
          </p:cNvPr>
          <p:cNvGrpSpPr/>
          <p:nvPr userDrawn="1"/>
        </p:nvGrpSpPr>
        <p:grpSpPr>
          <a:xfrm>
            <a:off x="6531685" y="660588"/>
            <a:ext cx="3002840" cy="5576700"/>
            <a:chOff x="445712" y="1449040"/>
            <a:chExt cx="2113018" cy="3924176"/>
          </a:xfrm>
        </p:grpSpPr>
        <p:sp>
          <p:nvSpPr>
            <p:cNvPr id="9" name="Rounded Rectangle 17">
              <a:extLst>
                <a:ext uri="{FF2B5EF4-FFF2-40B4-BE49-F238E27FC236}">
                  <a16:creationId xmlns:a16="http://schemas.microsoft.com/office/drawing/2014/main" id="{AC9EB106-B484-0285-6348-C472E8BE23E3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DC064EE7-7470-EF7A-DF8E-CF77C4DEDF5F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1" name="Group 24">
              <a:extLst>
                <a:ext uri="{FF2B5EF4-FFF2-40B4-BE49-F238E27FC236}">
                  <a16:creationId xmlns:a16="http://schemas.microsoft.com/office/drawing/2014/main" id="{D07CB0E6-2CCA-8392-8407-784952DFCE72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12" name="Oval 22">
                <a:extLst>
                  <a:ext uri="{FF2B5EF4-FFF2-40B4-BE49-F238E27FC236}">
                    <a16:creationId xmlns:a16="http://schemas.microsoft.com/office/drawing/2014/main" id="{ACBB4901-1DA4-3153-7072-68347DACEDAC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3" name="Rounded Rectangle 23">
                <a:extLst>
                  <a:ext uri="{FF2B5EF4-FFF2-40B4-BE49-F238E27FC236}">
                    <a16:creationId xmlns:a16="http://schemas.microsoft.com/office/drawing/2014/main" id="{D39291D9-3480-34D0-D10A-ED8FA354E452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370131D2-981C-040C-23D7-39E864E5826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735466" y="1138798"/>
            <a:ext cx="2574150" cy="4461858"/>
          </a:xfrm>
          <a:solidFill>
            <a:schemeClr val="bg1"/>
          </a:solidFill>
        </p:spPr>
        <p:txBody>
          <a:bodyPr anchor="t"/>
          <a:lstStyle>
            <a:lvl1pPr algn="ctr">
              <a:defRPr sz="1100"/>
            </a:lvl1pPr>
          </a:lstStyle>
          <a:p>
            <a:r>
              <a:rPr lang="de-DE"/>
              <a:t>Bild durch Klicken auf Symbol einfügen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041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908">
          <p15:clr>
            <a:srgbClr val="FBAE40"/>
          </p15:clr>
        </p15:guide>
        <p15:guide id="3" pos="377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 und Kontaktfoli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A416BB2E-9CCC-F064-AA5A-EB1C960D25C3}"/>
              </a:ext>
            </a:extLst>
          </p:cNvPr>
          <p:cNvSpPr>
            <a:spLocks/>
          </p:cNvSpPr>
          <p:nvPr userDrawn="1"/>
        </p:nvSpPr>
        <p:spPr bwMode="gray">
          <a:xfrm>
            <a:off x="1" y="0"/>
            <a:ext cx="609599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de-DE" sz="1400" b="0" i="0" u="none" baseline="0" dirty="0">
              <a:solidFill>
                <a:srgbClr val="FFFFFF"/>
              </a:solidFill>
              <a:latin typeface="Work sans" pitchFamily="2" charset="0"/>
              <a:cs typeface="Calibri" panose="020F0502020204030204" pitchFamily="34" charset="0"/>
            </a:endParaRP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36A129C-6CCA-49D1-A43E-2B186D3EAB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gray">
          <a:xfrm>
            <a:off x="6097588" y="0"/>
            <a:ext cx="6095997" cy="6858000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latin typeface="M PLUS 1" pitchFamily="2" charset="-128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7" name="Name Placeholder">
            <a:extLst>
              <a:ext uri="{FF2B5EF4-FFF2-40B4-BE49-F238E27FC236}">
                <a16:creationId xmlns:a16="http://schemas.microsoft.com/office/drawing/2014/main" id="{E69C6222-64D2-3CDE-8B12-FA76E69FF9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5717" y="3213237"/>
            <a:ext cx="4426030" cy="252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  <a:latin typeface="M PLUS 1" pitchFamily="2" charset="-128"/>
              </a:defRPr>
            </a:lvl1pPr>
          </a:lstStyle>
          <a:p>
            <a:pPr lvl="0"/>
            <a:r>
              <a:rPr lang="en-US" noProof="0"/>
              <a:t>Vorname Nachname</a:t>
            </a:r>
            <a:endParaRPr lang="en-US" noProof="0" dirty="0"/>
          </a:p>
        </p:txBody>
      </p:sp>
      <p:sp>
        <p:nvSpPr>
          <p:cNvPr id="28" name="Job Title Placeholder">
            <a:extLst>
              <a:ext uri="{FF2B5EF4-FFF2-40B4-BE49-F238E27FC236}">
                <a16:creationId xmlns:a16="http://schemas.microsoft.com/office/drawing/2014/main" id="{F4B8F31D-3CEE-DE0E-1B6A-BA1C68E6E8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35717" y="3482819"/>
            <a:ext cx="4426030" cy="252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  <a:latin typeface="M PLUS 1" pitchFamily="2" charset="-128"/>
              </a:defRPr>
            </a:lvl1pPr>
          </a:lstStyle>
          <a:p>
            <a:pPr lvl="0"/>
            <a:r>
              <a:rPr lang="en-US" noProof="0"/>
              <a:t>Titel</a:t>
            </a:r>
            <a:endParaRPr lang="en-US" noProof="0" dirty="0"/>
          </a:p>
        </p:txBody>
      </p:sp>
      <p:sp>
        <p:nvSpPr>
          <p:cNvPr id="29" name="Phone Text">
            <a:extLst>
              <a:ext uri="{FF2B5EF4-FFF2-40B4-BE49-F238E27FC236}">
                <a16:creationId xmlns:a16="http://schemas.microsoft.com/office/drawing/2014/main" id="{E6C75DC2-C3BB-7379-9F21-CA3DAC970140}"/>
              </a:ext>
            </a:extLst>
          </p:cNvPr>
          <p:cNvSpPr txBox="1"/>
          <p:nvPr userDrawn="1"/>
        </p:nvSpPr>
        <p:spPr>
          <a:xfrm>
            <a:off x="1136150" y="3968250"/>
            <a:ext cx="75121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US" sz="1400" b="0" noProof="0">
                <a:solidFill>
                  <a:schemeClr val="bg1"/>
                </a:solidFill>
                <a:latin typeface="M PLUS 1" pitchFamily="2" charset="-128"/>
              </a:rPr>
              <a:t>Telefon</a:t>
            </a:r>
            <a:endParaRPr lang="en-US" sz="1400" b="0" noProof="0" dirty="0">
              <a:solidFill>
                <a:schemeClr val="bg1"/>
              </a:solidFill>
              <a:latin typeface="M PLUS 1" pitchFamily="2" charset="-128"/>
            </a:endParaRPr>
          </a:p>
        </p:txBody>
      </p:sp>
      <p:sp>
        <p:nvSpPr>
          <p:cNvPr id="30" name="Phone Placeholder">
            <a:extLst>
              <a:ext uri="{FF2B5EF4-FFF2-40B4-BE49-F238E27FC236}">
                <a16:creationId xmlns:a16="http://schemas.microsoft.com/office/drawing/2014/main" id="{A4DA6751-AA7B-F56F-9B56-A288400050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54942" y="3920303"/>
            <a:ext cx="3606805" cy="288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  <a:latin typeface="M PLUS 1" pitchFamily="2" charset="-128"/>
              </a:defRPr>
            </a:lvl1pPr>
          </a:lstStyle>
          <a:p>
            <a:pPr lvl="0"/>
            <a:r>
              <a:rPr lang="en-US" noProof="0" dirty="0"/>
              <a:t>+</a:t>
            </a:r>
            <a:r>
              <a:rPr lang="en-US" noProof="0"/>
              <a:t>49 000 0000 000</a:t>
            </a:r>
            <a:endParaRPr lang="en-US" noProof="0" dirty="0"/>
          </a:p>
        </p:txBody>
      </p:sp>
      <p:sp>
        <p:nvSpPr>
          <p:cNvPr id="31" name="Mobile Text">
            <a:extLst>
              <a:ext uri="{FF2B5EF4-FFF2-40B4-BE49-F238E27FC236}">
                <a16:creationId xmlns:a16="http://schemas.microsoft.com/office/drawing/2014/main" id="{0CCF2B53-7D22-F26E-5134-77D776364BE9}"/>
              </a:ext>
            </a:extLst>
          </p:cNvPr>
          <p:cNvSpPr txBox="1"/>
          <p:nvPr userDrawn="1"/>
        </p:nvSpPr>
        <p:spPr>
          <a:xfrm>
            <a:off x="1136150" y="4256713"/>
            <a:ext cx="75121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400" b="0" noProof="0">
                <a:solidFill>
                  <a:schemeClr val="bg1"/>
                </a:solidFill>
                <a:latin typeface="M PLUS 1" pitchFamily="2" charset="-128"/>
              </a:rPr>
              <a:t>E-Mail</a:t>
            </a:r>
            <a:endParaRPr lang="en-US" sz="1400" b="0" noProof="0" dirty="0">
              <a:solidFill>
                <a:schemeClr val="bg1"/>
              </a:solidFill>
              <a:latin typeface="M PLUS 1" pitchFamily="2" charset="-128"/>
            </a:endParaRPr>
          </a:p>
        </p:txBody>
      </p:sp>
      <p:sp>
        <p:nvSpPr>
          <p:cNvPr id="33" name="E-Mail Placeholder">
            <a:extLst>
              <a:ext uri="{FF2B5EF4-FFF2-40B4-BE49-F238E27FC236}">
                <a16:creationId xmlns:a16="http://schemas.microsoft.com/office/drawing/2014/main" id="{CBF8A921-D7E0-3BAB-9784-7CBB42F0AA7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961297" y="4256713"/>
            <a:ext cx="3600450" cy="252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bg1"/>
                </a:solidFill>
                <a:latin typeface="M PLUS 1" pitchFamily="2" charset="-128"/>
              </a:defRPr>
            </a:lvl1pPr>
          </a:lstStyle>
          <a:p>
            <a:pPr lvl="0"/>
            <a:r>
              <a:rPr lang="en-US" noProof="0"/>
              <a:t>Mailadresse eintragen</a:t>
            </a:r>
            <a:endParaRPr lang="en-US" noProof="0" dirty="0"/>
          </a:p>
        </p:txBody>
      </p:sp>
      <p:sp>
        <p:nvSpPr>
          <p:cNvPr id="11" name="Mobile Text">
            <a:extLst>
              <a:ext uri="{FF2B5EF4-FFF2-40B4-BE49-F238E27FC236}">
                <a16:creationId xmlns:a16="http://schemas.microsoft.com/office/drawing/2014/main" id="{DB83D0E6-03A2-92A7-977E-63E5FD144B72}"/>
              </a:ext>
            </a:extLst>
          </p:cNvPr>
          <p:cNvSpPr txBox="1"/>
          <p:nvPr userDrawn="1"/>
        </p:nvSpPr>
        <p:spPr>
          <a:xfrm>
            <a:off x="1136150" y="4698200"/>
            <a:ext cx="442559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400" b="1" noProof="0">
                <a:solidFill>
                  <a:schemeClr val="bg1"/>
                </a:solidFill>
                <a:latin typeface="M PLUS 1" pitchFamily="2" charset="-128"/>
              </a:rPr>
              <a:t>www.live.steuerprofis.de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90CCA309-5A41-5E13-C0BA-B230A31147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655" y="2201055"/>
            <a:ext cx="3104591" cy="536411"/>
          </a:xfrm>
          <a:prstGeom prst="rect">
            <a:avLst/>
          </a:prstGeom>
        </p:spPr>
      </p:pic>
      <p:pic>
        <p:nvPicPr>
          <p:cNvPr id="4" name="Grafik 3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3415229D-0378-2EF9-7D9F-ACF906D9C7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6150" y="5110929"/>
            <a:ext cx="1164923" cy="1129821"/>
          </a:xfrm>
          <a:prstGeom prst="rect">
            <a:avLst/>
          </a:prstGeom>
          <a:solidFill>
            <a:schemeClr val="bg1"/>
          </a:solidFill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831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 und Kontaktfolie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36A129C-6CCA-49D1-A43E-2B186D3EAB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gray">
          <a:xfrm>
            <a:off x="371473" y="2127116"/>
            <a:ext cx="2652092" cy="3091653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latin typeface="M PLUS 1" pitchFamily="2" charset="-128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3" name="Textplatzhalter 3">
            <a:extLst>
              <a:ext uri="{FF2B5EF4-FFF2-40B4-BE49-F238E27FC236}">
                <a16:creationId xmlns:a16="http://schemas.microsoft.com/office/drawing/2014/main" id="{EA723003-68FF-631A-FA3D-8C235B6896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20" name="Titel 19">
            <a:extLst>
              <a:ext uri="{FF2B5EF4-FFF2-40B4-BE49-F238E27FC236}">
                <a16:creationId xmlns:a16="http://schemas.microsoft.com/office/drawing/2014/main" id="{C4FA667D-498F-8252-C850-5E0B0088C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21" name="Fußzeilenplatzhalter 20">
            <a:extLst>
              <a:ext uri="{FF2B5EF4-FFF2-40B4-BE49-F238E27FC236}">
                <a16:creationId xmlns:a16="http://schemas.microsoft.com/office/drawing/2014/main" id="{EF52238F-2998-9173-20BB-48171D08644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5DB4A455-C85D-E09B-0793-08B3B750B20F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4" name="Name Placeholder">
            <a:extLst>
              <a:ext uri="{FF2B5EF4-FFF2-40B4-BE49-F238E27FC236}">
                <a16:creationId xmlns:a16="http://schemas.microsoft.com/office/drawing/2014/main" id="{A78DCA30-E7FE-84D0-286D-44CFE18DEC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15035" y="2847034"/>
            <a:ext cx="4426030" cy="252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tx1"/>
                </a:solidFill>
                <a:latin typeface="M PLUS 1" pitchFamily="2" charset="-128"/>
              </a:defRPr>
            </a:lvl1pPr>
          </a:lstStyle>
          <a:p>
            <a:pPr lvl="0"/>
            <a:r>
              <a:rPr lang="en-US" noProof="0"/>
              <a:t>Vorname Nachname</a:t>
            </a:r>
            <a:endParaRPr lang="en-US" noProof="0" dirty="0"/>
          </a:p>
        </p:txBody>
      </p:sp>
      <p:sp>
        <p:nvSpPr>
          <p:cNvPr id="25" name="Job Title Placeholder">
            <a:extLst>
              <a:ext uri="{FF2B5EF4-FFF2-40B4-BE49-F238E27FC236}">
                <a16:creationId xmlns:a16="http://schemas.microsoft.com/office/drawing/2014/main" id="{C61FA7BC-D530-D451-80A1-41B034E8CB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15035" y="3116616"/>
            <a:ext cx="4426030" cy="252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chemeClr val="tx1"/>
                </a:solidFill>
                <a:latin typeface="M PLUS 1" pitchFamily="2" charset="-128"/>
              </a:defRPr>
            </a:lvl1pPr>
          </a:lstStyle>
          <a:p>
            <a:pPr lvl="0"/>
            <a:r>
              <a:rPr lang="en-US" noProof="0"/>
              <a:t>Titel</a:t>
            </a:r>
            <a:endParaRPr lang="en-US" noProof="0" dirty="0"/>
          </a:p>
        </p:txBody>
      </p:sp>
      <p:sp>
        <p:nvSpPr>
          <p:cNvPr id="26" name="Phone Text">
            <a:extLst>
              <a:ext uri="{FF2B5EF4-FFF2-40B4-BE49-F238E27FC236}">
                <a16:creationId xmlns:a16="http://schemas.microsoft.com/office/drawing/2014/main" id="{7A83066B-519C-DB80-6FAC-AB150AE907D6}"/>
              </a:ext>
            </a:extLst>
          </p:cNvPr>
          <p:cNvSpPr txBox="1"/>
          <p:nvPr userDrawn="1"/>
        </p:nvSpPr>
        <p:spPr>
          <a:xfrm>
            <a:off x="3515469" y="3602047"/>
            <a:ext cx="75121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US" sz="1400" b="0" noProof="0">
                <a:solidFill>
                  <a:schemeClr val="tx1"/>
                </a:solidFill>
                <a:latin typeface="M PLUS 1" pitchFamily="2" charset="-128"/>
              </a:rPr>
              <a:t>Telefon</a:t>
            </a:r>
            <a:endParaRPr lang="en-US" sz="1400" b="0" noProof="0" dirty="0">
              <a:solidFill>
                <a:schemeClr val="tx1"/>
              </a:solidFill>
              <a:latin typeface="M PLUS 1" pitchFamily="2" charset="-128"/>
            </a:endParaRPr>
          </a:p>
        </p:txBody>
      </p:sp>
      <p:sp>
        <p:nvSpPr>
          <p:cNvPr id="27" name="Phone Placeholder">
            <a:extLst>
              <a:ext uri="{FF2B5EF4-FFF2-40B4-BE49-F238E27FC236}">
                <a16:creationId xmlns:a16="http://schemas.microsoft.com/office/drawing/2014/main" id="{CE9E15F7-C4A4-1CD9-6259-2A8C5F84F0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34261" y="3554100"/>
            <a:ext cx="3606804" cy="288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400">
                <a:solidFill>
                  <a:schemeClr val="tx1"/>
                </a:solidFill>
                <a:latin typeface="M PLUS 1" pitchFamily="2" charset="-128"/>
              </a:defRPr>
            </a:lvl1pPr>
          </a:lstStyle>
          <a:p>
            <a:pPr lvl="0"/>
            <a:r>
              <a:rPr lang="en-US" noProof="0" dirty="0"/>
              <a:t>+</a:t>
            </a:r>
            <a:r>
              <a:rPr lang="en-US" noProof="0"/>
              <a:t>49 000 0000 000</a:t>
            </a:r>
            <a:endParaRPr lang="en-US" noProof="0" dirty="0"/>
          </a:p>
        </p:txBody>
      </p:sp>
      <p:sp>
        <p:nvSpPr>
          <p:cNvPr id="28" name="Mobile Text">
            <a:extLst>
              <a:ext uri="{FF2B5EF4-FFF2-40B4-BE49-F238E27FC236}">
                <a16:creationId xmlns:a16="http://schemas.microsoft.com/office/drawing/2014/main" id="{7070E51A-A4B9-0736-757F-74BCA1B0E6DE}"/>
              </a:ext>
            </a:extLst>
          </p:cNvPr>
          <p:cNvSpPr txBox="1"/>
          <p:nvPr userDrawn="1"/>
        </p:nvSpPr>
        <p:spPr>
          <a:xfrm>
            <a:off x="3515469" y="3890510"/>
            <a:ext cx="75121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400" b="0" noProof="0">
                <a:solidFill>
                  <a:schemeClr val="tx1"/>
                </a:solidFill>
                <a:latin typeface="M PLUS 1" pitchFamily="2" charset="-128"/>
              </a:rPr>
              <a:t>E-Mail</a:t>
            </a:r>
            <a:endParaRPr lang="en-US" sz="1400" b="0" noProof="0" dirty="0">
              <a:solidFill>
                <a:schemeClr val="tx1"/>
              </a:solidFill>
              <a:latin typeface="M PLUS 1" pitchFamily="2" charset="-128"/>
            </a:endParaRPr>
          </a:p>
        </p:txBody>
      </p:sp>
      <p:sp>
        <p:nvSpPr>
          <p:cNvPr id="29" name="E-Mail Placeholder">
            <a:extLst>
              <a:ext uri="{FF2B5EF4-FFF2-40B4-BE49-F238E27FC236}">
                <a16:creationId xmlns:a16="http://schemas.microsoft.com/office/drawing/2014/main" id="{8D639EB4-CB4B-56E1-0C2D-B83C4BA5FB7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40615" y="3890510"/>
            <a:ext cx="3600450" cy="252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1"/>
                </a:solidFill>
                <a:latin typeface="M PLUS 1" pitchFamily="2" charset="-128"/>
              </a:defRPr>
            </a:lvl1pPr>
          </a:lstStyle>
          <a:p>
            <a:pPr lvl="0"/>
            <a:r>
              <a:rPr lang="en-US" noProof="0"/>
              <a:t>Mailadresse eintragen</a:t>
            </a:r>
            <a:endParaRPr lang="en-US" noProof="0" dirty="0"/>
          </a:p>
        </p:txBody>
      </p:sp>
      <p:sp>
        <p:nvSpPr>
          <p:cNvPr id="31" name="Mobile Text">
            <a:extLst>
              <a:ext uri="{FF2B5EF4-FFF2-40B4-BE49-F238E27FC236}">
                <a16:creationId xmlns:a16="http://schemas.microsoft.com/office/drawing/2014/main" id="{6350F2A4-85B4-7AAF-421B-4C4C22693672}"/>
              </a:ext>
            </a:extLst>
          </p:cNvPr>
          <p:cNvSpPr txBox="1"/>
          <p:nvPr userDrawn="1"/>
        </p:nvSpPr>
        <p:spPr>
          <a:xfrm>
            <a:off x="3515469" y="4331997"/>
            <a:ext cx="442559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400" b="1" noProof="0">
                <a:solidFill>
                  <a:schemeClr val="accent1"/>
                </a:solidFill>
                <a:latin typeface="M PLUS 1" pitchFamily="2" charset="-128"/>
              </a:rPr>
              <a:t>https://live.steuerprofis.de/</a:t>
            </a:r>
          </a:p>
        </p:txBody>
      </p:sp>
      <p:pic>
        <p:nvPicPr>
          <p:cNvPr id="2" name="Grafik 1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FC400251-7EB6-4C57-3EB1-790908A753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4555" y="4620460"/>
            <a:ext cx="1164923" cy="112982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7DBECC44-264F-3396-0B4C-07056F7CEB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515469" y="2133685"/>
            <a:ext cx="2580531" cy="4458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945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feld 38">
            <a:extLst>
              <a:ext uri="{FF2B5EF4-FFF2-40B4-BE49-F238E27FC236}">
                <a16:creationId xmlns:a16="http://schemas.microsoft.com/office/drawing/2014/main" id="{FA9BAF46-9B6D-D60B-A35E-8CED83BC52DE}"/>
              </a:ext>
            </a:extLst>
          </p:cNvPr>
          <p:cNvSpPr txBox="1">
            <a:spLocks/>
          </p:cNvSpPr>
          <p:nvPr userDrawn="1"/>
        </p:nvSpPr>
        <p:spPr bwMode="gray">
          <a:xfrm>
            <a:off x="371475" y="596097"/>
            <a:ext cx="11449050" cy="3600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None/>
            </a:pPr>
            <a:r>
              <a:rPr lang="de-DE" sz="2400" b="1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Disclaimer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304D8A6-D743-B71A-9BE0-BA195ED895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58713" y="6981774"/>
            <a:ext cx="9468000" cy="181500"/>
          </a:xfrm>
        </p:spPr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57A756D-F73F-E3F7-86E9-13AB8EEF01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27053" y="6981774"/>
            <a:ext cx="234947" cy="181500"/>
          </a:xfrm>
        </p:spPr>
        <p:txBody>
          <a:bodyPr/>
          <a:lstStyle>
            <a:lvl1pPr>
              <a:defRPr>
                <a:latin typeface="M PLUS 1" pitchFamily="2" charset="-128"/>
              </a:defRPr>
            </a:lvl1pPr>
          </a:lstStyle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2210427-00B1-8306-0A83-AEB73B77A6DE}"/>
              </a:ext>
            </a:extLst>
          </p:cNvPr>
          <p:cNvSpPr txBox="1"/>
          <p:nvPr userDrawn="1"/>
        </p:nvSpPr>
        <p:spPr bwMode="gray">
          <a:xfrm>
            <a:off x="371475" y="2896753"/>
            <a:ext cx="11449050" cy="654871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>
            <a:noAutofit/>
          </a:bodyPr>
          <a:lstStyle/>
          <a:p>
            <a:pPr algn="ctr" defTabSz="914377" rtl="0" eaLnBrk="1" fontAlgn="auto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de-DE" sz="1050" b="0" i="0" u="none" baseline="0">
                <a:solidFill>
                  <a:schemeClr val="bg1"/>
                </a:solidFill>
                <a:latin typeface="+mn-lt"/>
              </a:rPr>
              <a:t>Alle Angaben wurden mit äußerster Sorgfalt ermittelt und überprüft. </a:t>
            </a:r>
            <a:br>
              <a:rPr lang="de-DE" sz="1050" b="0" i="0" u="none" baseline="0">
                <a:solidFill>
                  <a:schemeClr val="bg1"/>
                </a:solidFill>
                <a:latin typeface="+mn-lt"/>
              </a:rPr>
            </a:br>
            <a:r>
              <a:rPr lang="de-DE" sz="1050" b="0" i="0" u="none" baseline="0">
                <a:solidFill>
                  <a:schemeClr val="bg1"/>
                </a:solidFill>
                <a:latin typeface="+mn-lt"/>
              </a:rPr>
              <a:t>Sie basieren jedoch auf der Richtigkeit uns erteilter Auskünfte und unterliegen Veränderungen.</a:t>
            </a:r>
            <a:br>
              <a:rPr lang="de-DE" sz="1050" b="0" i="0" u="none" baseline="0">
                <a:solidFill>
                  <a:schemeClr val="bg1"/>
                </a:solidFill>
                <a:latin typeface="+mn-lt"/>
              </a:rPr>
            </a:br>
            <a:r>
              <a:rPr lang="de-DE" sz="1050" b="0" i="0" u="none" baseline="0">
                <a:solidFill>
                  <a:schemeClr val="bg1"/>
                </a:solidFill>
                <a:latin typeface="+mn-lt"/>
              </a:rPr>
              <a:t>Eine Gewähr kann deshalb nicht übernommen werden.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9ECCADF-6CD5-2700-B470-432FB729DD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43705" y="5187351"/>
            <a:ext cx="3104591" cy="53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2 mi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B134BF7-ABF4-4412-A4F4-0A3424E5488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0" y="0"/>
            <a:ext cx="12191999" cy="6858000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tIns="108000" anchor="t"/>
          <a:lstStyle>
            <a:lvl1pPr marL="0" marR="0" indent="0" algn="r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M PLUS 1" pitchFamily="2" charset="-128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/>
              <a:t>Platzhalter oder Rand anklicken </a:t>
            </a:r>
            <a:r>
              <a:rPr lang="de-DE" dirty="0"/>
              <a:t>und über Einfügen </a:t>
            </a:r>
            <a:r>
              <a:rPr lang="de-DE">
                <a:sym typeface="Wingdings" panose="05000000000000000000" pitchFamily="2" charset="2"/>
              </a:rPr>
              <a:t>-&gt; </a:t>
            </a:r>
            <a:r>
              <a:rPr lang="de-DE"/>
              <a:t>Bilder gewünschtes </a:t>
            </a:r>
            <a:r>
              <a:rPr lang="de-DE" dirty="0"/>
              <a:t>Bild wählen oder aus der Zwischenablage einfügen</a:t>
            </a:r>
          </a:p>
          <a:p>
            <a:endParaRPr lang="de-DE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4CB79A2-A8D4-1879-38D0-91D1B0F816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0068" y="571344"/>
            <a:ext cx="5875208" cy="5792978"/>
          </a:xfrm>
          <a:custGeom>
            <a:avLst/>
            <a:gdLst>
              <a:gd name="connsiteX0" fmla="*/ 0 w 5862927"/>
              <a:gd name="connsiteY0" fmla="*/ 761169 h 4566920"/>
              <a:gd name="connsiteX1" fmla="*/ 761169 w 5862927"/>
              <a:gd name="connsiteY1" fmla="*/ 0 h 4566920"/>
              <a:gd name="connsiteX2" fmla="*/ 977155 w 5862927"/>
              <a:gd name="connsiteY2" fmla="*/ 0 h 4566920"/>
              <a:gd name="connsiteX3" fmla="*/ 977155 w 5862927"/>
              <a:gd name="connsiteY3" fmla="*/ 0 h 4566920"/>
              <a:gd name="connsiteX4" fmla="*/ 2442886 w 5862927"/>
              <a:gd name="connsiteY4" fmla="*/ 0 h 4566920"/>
              <a:gd name="connsiteX5" fmla="*/ 5101758 w 5862927"/>
              <a:gd name="connsiteY5" fmla="*/ 0 h 4566920"/>
              <a:gd name="connsiteX6" fmla="*/ 5862927 w 5862927"/>
              <a:gd name="connsiteY6" fmla="*/ 761169 h 4566920"/>
              <a:gd name="connsiteX7" fmla="*/ 5862927 w 5862927"/>
              <a:gd name="connsiteY7" fmla="*/ 2664037 h 4566920"/>
              <a:gd name="connsiteX8" fmla="*/ 5862927 w 5862927"/>
              <a:gd name="connsiteY8" fmla="*/ 2664037 h 4566920"/>
              <a:gd name="connsiteX9" fmla="*/ 5862927 w 5862927"/>
              <a:gd name="connsiteY9" fmla="*/ 3805767 h 4566920"/>
              <a:gd name="connsiteX10" fmla="*/ 5862927 w 5862927"/>
              <a:gd name="connsiteY10" fmla="*/ 3805751 h 4566920"/>
              <a:gd name="connsiteX11" fmla="*/ 5101758 w 5862927"/>
              <a:gd name="connsiteY11" fmla="*/ 4566920 h 4566920"/>
              <a:gd name="connsiteX12" fmla="*/ 2442886 w 5862927"/>
              <a:gd name="connsiteY12" fmla="*/ 4566920 h 4566920"/>
              <a:gd name="connsiteX13" fmla="*/ -1407 w 5862927"/>
              <a:gd name="connsiteY13" fmla="*/ 5780122 h 4566920"/>
              <a:gd name="connsiteX14" fmla="*/ 977155 w 5862927"/>
              <a:gd name="connsiteY14" fmla="*/ 4566920 h 4566920"/>
              <a:gd name="connsiteX15" fmla="*/ 761169 w 5862927"/>
              <a:gd name="connsiteY15" fmla="*/ 4566920 h 4566920"/>
              <a:gd name="connsiteX16" fmla="*/ 0 w 5862927"/>
              <a:gd name="connsiteY16" fmla="*/ 3805751 h 4566920"/>
              <a:gd name="connsiteX17" fmla="*/ 0 w 5862927"/>
              <a:gd name="connsiteY17" fmla="*/ 3805767 h 4566920"/>
              <a:gd name="connsiteX18" fmla="*/ 0 w 5862927"/>
              <a:gd name="connsiteY18" fmla="*/ 2664037 h 4566920"/>
              <a:gd name="connsiteX19" fmla="*/ 0 w 5862927"/>
              <a:gd name="connsiteY19" fmla="*/ 2664037 h 4566920"/>
              <a:gd name="connsiteX20" fmla="*/ 0 w 5862927"/>
              <a:gd name="connsiteY20" fmla="*/ 761169 h 4566920"/>
              <a:gd name="connsiteX0" fmla="*/ 1407 w 5864334"/>
              <a:gd name="connsiteY0" fmla="*/ 761169 h 5780122"/>
              <a:gd name="connsiteX1" fmla="*/ 762576 w 5864334"/>
              <a:gd name="connsiteY1" fmla="*/ 0 h 5780122"/>
              <a:gd name="connsiteX2" fmla="*/ 978562 w 5864334"/>
              <a:gd name="connsiteY2" fmla="*/ 0 h 5780122"/>
              <a:gd name="connsiteX3" fmla="*/ 978562 w 5864334"/>
              <a:gd name="connsiteY3" fmla="*/ 0 h 5780122"/>
              <a:gd name="connsiteX4" fmla="*/ 2444293 w 5864334"/>
              <a:gd name="connsiteY4" fmla="*/ 0 h 5780122"/>
              <a:gd name="connsiteX5" fmla="*/ 5103165 w 5864334"/>
              <a:gd name="connsiteY5" fmla="*/ 0 h 5780122"/>
              <a:gd name="connsiteX6" fmla="*/ 5864334 w 5864334"/>
              <a:gd name="connsiteY6" fmla="*/ 761169 h 5780122"/>
              <a:gd name="connsiteX7" fmla="*/ 5864334 w 5864334"/>
              <a:gd name="connsiteY7" fmla="*/ 2664037 h 5780122"/>
              <a:gd name="connsiteX8" fmla="*/ 5864334 w 5864334"/>
              <a:gd name="connsiteY8" fmla="*/ 2664037 h 5780122"/>
              <a:gd name="connsiteX9" fmla="*/ 5864334 w 5864334"/>
              <a:gd name="connsiteY9" fmla="*/ 3805767 h 5780122"/>
              <a:gd name="connsiteX10" fmla="*/ 5864334 w 5864334"/>
              <a:gd name="connsiteY10" fmla="*/ 3805751 h 5780122"/>
              <a:gd name="connsiteX11" fmla="*/ 5103165 w 5864334"/>
              <a:gd name="connsiteY11" fmla="*/ 4566920 h 5780122"/>
              <a:gd name="connsiteX12" fmla="*/ 2444293 w 5864334"/>
              <a:gd name="connsiteY12" fmla="*/ 4566920 h 5780122"/>
              <a:gd name="connsiteX13" fmla="*/ 0 w 5864334"/>
              <a:gd name="connsiteY13" fmla="*/ 5780122 h 5780122"/>
              <a:gd name="connsiteX14" fmla="*/ 978562 w 5864334"/>
              <a:gd name="connsiteY14" fmla="*/ 4566920 h 5780122"/>
              <a:gd name="connsiteX15" fmla="*/ 1407 w 5864334"/>
              <a:gd name="connsiteY15" fmla="*/ 3805751 h 5780122"/>
              <a:gd name="connsiteX16" fmla="*/ 1407 w 5864334"/>
              <a:gd name="connsiteY16" fmla="*/ 3805767 h 5780122"/>
              <a:gd name="connsiteX17" fmla="*/ 1407 w 5864334"/>
              <a:gd name="connsiteY17" fmla="*/ 2664037 h 5780122"/>
              <a:gd name="connsiteX18" fmla="*/ 1407 w 5864334"/>
              <a:gd name="connsiteY18" fmla="*/ 2664037 h 5780122"/>
              <a:gd name="connsiteX19" fmla="*/ 1407 w 5864334"/>
              <a:gd name="connsiteY19" fmla="*/ 761169 h 5780122"/>
              <a:gd name="connsiteX0" fmla="*/ 1407 w 5864334"/>
              <a:gd name="connsiteY0" fmla="*/ 761169 h 5780122"/>
              <a:gd name="connsiteX1" fmla="*/ 762576 w 5864334"/>
              <a:gd name="connsiteY1" fmla="*/ 0 h 5780122"/>
              <a:gd name="connsiteX2" fmla="*/ 978562 w 5864334"/>
              <a:gd name="connsiteY2" fmla="*/ 0 h 5780122"/>
              <a:gd name="connsiteX3" fmla="*/ 978562 w 5864334"/>
              <a:gd name="connsiteY3" fmla="*/ 0 h 5780122"/>
              <a:gd name="connsiteX4" fmla="*/ 2444293 w 5864334"/>
              <a:gd name="connsiteY4" fmla="*/ 0 h 5780122"/>
              <a:gd name="connsiteX5" fmla="*/ 5103165 w 5864334"/>
              <a:gd name="connsiteY5" fmla="*/ 0 h 5780122"/>
              <a:gd name="connsiteX6" fmla="*/ 5864334 w 5864334"/>
              <a:gd name="connsiteY6" fmla="*/ 761169 h 5780122"/>
              <a:gd name="connsiteX7" fmla="*/ 5864334 w 5864334"/>
              <a:gd name="connsiteY7" fmla="*/ 2664037 h 5780122"/>
              <a:gd name="connsiteX8" fmla="*/ 5864334 w 5864334"/>
              <a:gd name="connsiteY8" fmla="*/ 2664037 h 5780122"/>
              <a:gd name="connsiteX9" fmla="*/ 5864334 w 5864334"/>
              <a:gd name="connsiteY9" fmla="*/ 3805767 h 5780122"/>
              <a:gd name="connsiteX10" fmla="*/ 5864334 w 5864334"/>
              <a:gd name="connsiteY10" fmla="*/ 3805751 h 5780122"/>
              <a:gd name="connsiteX11" fmla="*/ 5103165 w 5864334"/>
              <a:gd name="connsiteY11" fmla="*/ 4566920 h 5780122"/>
              <a:gd name="connsiteX12" fmla="*/ 2444293 w 5864334"/>
              <a:gd name="connsiteY12" fmla="*/ 4566920 h 5780122"/>
              <a:gd name="connsiteX13" fmla="*/ 0 w 5864334"/>
              <a:gd name="connsiteY13" fmla="*/ 5780122 h 5780122"/>
              <a:gd name="connsiteX14" fmla="*/ 1407 w 5864334"/>
              <a:gd name="connsiteY14" fmla="*/ 3805751 h 5780122"/>
              <a:gd name="connsiteX15" fmla="*/ 1407 w 5864334"/>
              <a:gd name="connsiteY15" fmla="*/ 3805767 h 5780122"/>
              <a:gd name="connsiteX16" fmla="*/ 1407 w 5864334"/>
              <a:gd name="connsiteY16" fmla="*/ 2664037 h 5780122"/>
              <a:gd name="connsiteX17" fmla="*/ 1407 w 5864334"/>
              <a:gd name="connsiteY17" fmla="*/ 2664037 h 5780122"/>
              <a:gd name="connsiteX18" fmla="*/ 1407 w 5864334"/>
              <a:gd name="connsiteY18" fmla="*/ 761169 h 5780122"/>
              <a:gd name="connsiteX0" fmla="*/ 1407 w 5864334"/>
              <a:gd name="connsiteY0" fmla="*/ 761169 h 5780122"/>
              <a:gd name="connsiteX1" fmla="*/ 762576 w 5864334"/>
              <a:gd name="connsiteY1" fmla="*/ 0 h 5780122"/>
              <a:gd name="connsiteX2" fmla="*/ 978562 w 5864334"/>
              <a:gd name="connsiteY2" fmla="*/ 0 h 5780122"/>
              <a:gd name="connsiteX3" fmla="*/ 978562 w 5864334"/>
              <a:gd name="connsiteY3" fmla="*/ 0 h 5780122"/>
              <a:gd name="connsiteX4" fmla="*/ 2444293 w 5864334"/>
              <a:gd name="connsiteY4" fmla="*/ 0 h 5780122"/>
              <a:gd name="connsiteX5" fmla="*/ 4615485 w 5864334"/>
              <a:gd name="connsiteY5" fmla="*/ 0 h 5780122"/>
              <a:gd name="connsiteX6" fmla="*/ 5864334 w 5864334"/>
              <a:gd name="connsiteY6" fmla="*/ 761169 h 5780122"/>
              <a:gd name="connsiteX7" fmla="*/ 5864334 w 5864334"/>
              <a:gd name="connsiteY7" fmla="*/ 2664037 h 5780122"/>
              <a:gd name="connsiteX8" fmla="*/ 5864334 w 5864334"/>
              <a:gd name="connsiteY8" fmla="*/ 2664037 h 5780122"/>
              <a:gd name="connsiteX9" fmla="*/ 5864334 w 5864334"/>
              <a:gd name="connsiteY9" fmla="*/ 3805767 h 5780122"/>
              <a:gd name="connsiteX10" fmla="*/ 5864334 w 5864334"/>
              <a:gd name="connsiteY10" fmla="*/ 3805751 h 5780122"/>
              <a:gd name="connsiteX11" fmla="*/ 5103165 w 5864334"/>
              <a:gd name="connsiteY11" fmla="*/ 4566920 h 5780122"/>
              <a:gd name="connsiteX12" fmla="*/ 2444293 w 5864334"/>
              <a:gd name="connsiteY12" fmla="*/ 4566920 h 5780122"/>
              <a:gd name="connsiteX13" fmla="*/ 0 w 5864334"/>
              <a:gd name="connsiteY13" fmla="*/ 5780122 h 5780122"/>
              <a:gd name="connsiteX14" fmla="*/ 1407 w 5864334"/>
              <a:gd name="connsiteY14" fmla="*/ 3805751 h 5780122"/>
              <a:gd name="connsiteX15" fmla="*/ 1407 w 5864334"/>
              <a:gd name="connsiteY15" fmla="*/ 3805767 h 5780122"/>
              <a:gd name="connsiteX16" fmla="*/ 1407 w 5864334"/>
              <a:gd name="connsiteY16" fmla="*/ 2664037 h 5780122"/>
              <a:gd name="connsiteX17" fmla="*/ 1407 w 5864334"/>
              <a:gd name="connsiteY17" fmla="*/ 2664037 h 5780122"/>
              <a:gd name="connsiteX18" fmla="*/ 1407 w 5864334"/>
              <a:gd name="connsiteY18" fmla="*/ 761169 h 5780122"/>
              <a:gd name="connsiteX0" fmla="*/ 1407 w 5864334"/>
              <a:gd name="connsiteY0" fmla="*/ 761169 h 5780122"/>
              <a:gd name="connsiteX1" fmla="*/ 762576 w 5864334"/>
              <a:gd name="connsiteY1" fmla="*/ 0 h 5780122"/>
              <a:gd name="connsiteX2" fmla="*/ 978562 w 5864334"/>
              <a:gd name="connsiteY2" fmla="*/ 0 h 5780122"/>
              <a:gd name="connsiteX3" fmla="*/ 978562 w 5864334"/>
              <a:gd name="connsiteY3" fmla="*/ 0 h 5780122"/>
              <a:gd name="connsiteX4" fmla="*/ 2444293 w 5864334"/>
              <a:gd name="connsiteY4" fmla="*/ 0 h 5780122"/>
              <a:gd name="connsiteX5" fmla="*/ 4615485 w 5864334"/>
              <a:gd name="connsiteY5" fmla="*/ 0 h 5780122"/>
              <a:gd name="connsiteX6" fmla="*/ 5864334 w 5864334"/>
              <a:gd name="connsiteY6" fmla="*/ 761169 h 5780122"/>
              <a:gd name="connsiteX7" fmla="*/ 5864334 w 5864334"/>
              <a:gd name="connsiteY7" fmla="*/ 2664037 h 5780122"/>
              <a:gd name="connsiteX8" fmla="*/ 5864334 w 5864334"/>
              <a:gd name="connsiteY8" fmla="*/ 2664037 h 5780122"/>
              <a:gd name="connsiteX9" fmla="*/ 5864334 w 5864334"/>
              <a:gd name="connsiteY9" fmla="*/ 3805767 h 5780122"/>
              <a:gd name="connsiteX10" fmla="*/ 5864334 w 5864334"/>
              <a:gd name="connsiteY10" fmla="*/ 3805751 h 5780122"/>
              <a:gd name="connsiteX11" fmla="*/ 5103165 w 5864334"/>
              <a:gd name="connsiteY11" fmla="*/ 4566920 h 5780122"/>
              <a:gd name="connsiteX12" fmla="*/ 2444293 w 5864334"/>
              <a:gd name="connsiteY12" fmla="*/ 4566920 h 5780122"/>
              <a:gd name="connsiteX13" fmla="*/ 0 w 5864334"/>
              <a:gd name="connsiteY13" fmla="*/ 5780122 h 5780122"/>
              <a:gd name="connsiteX14" fmla="*/ 1407 w 5864334"/>
              <a:gd name="connsiteY14" fmla="*/ 3805751 h 5780122"/>
              <a:gd name="connsiteX15" fmla="*/ 1407 w 5864334"/>
              <a:gd name="connsiteY15" fmla="*/ 3805767 h 5780122"/>
              <a:gd name="connsiteX16" fmla="*/ 1407 w 5864334"/>
              <a:gd name="connsiteY16" fmla="*/ 2664037 h 5780122"/>
              <a:gd name="connsiteX17" fmla="*/ 1407 w 5864334"/>
              <a:gd name="connsiteY17" fmla="*/ 2664037 h 5780122"/>
              <a:gd name="connsiteX18" fmla="*/ 1407 w 5864334"/>
              <a:gd name="connsiteY18" fmla="*/ 761169 h 5780122"/>
              <a:gd name="connsiteX0" fmla="*/ 1407 w 5879574"/>
              <a:gd name="connsiteY0" fmla="*/ 761169 h 5780122"/>
              <a:gd name="connsiteX1" fmla="*/ 762576 w 5879574"/>
              <a:gd name="connsiteY1" fmla="*/ 0 h 5780122"/>
              <a:gd name="connsiteX2" fmla="*/ 978562 w 5879574"/>
              <a:gd name="connsiteY2" fmla="*/ 0 h 5780122"/>
              <a:gd name="connsiteX3" fmla="*/ 978562 w 5879574"/>
              <a:gd name="connsiteY3" fmla="*/ 0 h 5780122"/>
              <a:gd name="connsiteX4" fmla="*/ 2444293 w 5879574"/>
              <a:gd name="connsiteY4" fmla="*/ 0 h 5780122"/>
              <a:gd name="connsiteX5" fmla="*/ 4615485 w 5879574"/>
              <a:gd name="connsiteY5" fmla="*/ 0 h 5780122"/>
              <a:gd name="connsiteX6" fmla="*/ 5879574 w 5879574"/>
              <a:gd name="connsiteY6" fmla="*/ 1599369 h 5780122"/>
              <a:gd name="connsiteX7" fmla="*/ 5864334 w 5879574"/>
              <a:gd name="connsiteY7" fmla="*/ 2664037 h 5780122"/>
              <a:gd name="connsiteX8" fmla="*/ 5864334 w 5879574"/>
              <a:gd name="connsiteY8" fmla="*/ 2664037 h 5780122"/>
              <a:gd name="connsiteX9" fmla="*/ 5864334 w 5879574"/>
              <a:gd name="connsiteY9" fmla="*/ 3805767 h 5780122"/>
              <a:gd name="connsiteX10" fmla="*/ 5864334 w 5879574"/>
              <a:gd name="connsiteY10" fmla="*/ 3805751 h 5780122"/>
              <a:gd name="connsiteX11" fmla="*/ 5103165 w 5879574"/>
              <a:gd name="connsiteY11" fmla="*/ 4566920 h 5780122"/>
              <a:gd name="connsiteX12" fmla="*/ 2444293 w 5879574"/>
              <a:gd name="connsiteY12" fmla="*/ 4566920 h 5780122"/>
              <a:gd name="connsiteX13" fmla="*/ 0 w 5879574"/>
              <a:gd name="connsiteY13" fmla="*/ 5780122 h 5780122"/>
              <a:gd name="connsiteX14" fmla="*/ 1407 w 5879574"/>
              <a:gd name="connsiteY14" fmla="*/ 3805751 h 5780122"/>
              <a:gd name="connsiteX15" fmla="*/ 1407 w 5879574"/>
              <a:gd name="connsiteY15" fmla="*/ 3805767 h 5780122"/>
              <a:gd name="connsiteX16" fmla="*/ 1407 w 5879574"/>
              <a:gd name="connsiteY16" fmla="*/ 2664037 h 5780122"/>
              <a:gd name="connsiteX17" fmla="*/ 1407 w 5879574"/>
              <a:gd name="connsiteY17" fmla="*/ 2664037 h 5780122"/>
              <a:gd name="connsiteX18" fmla="*/ 1407 w 5879574"/>
              <a:gd name="connsiteY18" fmla="*/ 761169 h 5780122"/>
              <a:gd name="connsiteX0" fmla="*/ 1407 w 5879574"/>
              <a:gd name="connsiteY0" fmla="*/ 1614609 h 5780122"/>
              <a:gd name="connsiteX1" fmla="*/ 762576 w 5879574"/>
              <a:gd name="connsiteY1" fmla="*/ 0 h 5780122"/>
              <a:gd name="connsiteX2" fmla="*/ 978562 w 5879574"/>
              <a:gd name="connsiteY2" fmla="*/ 0 h 5780122"/>
              <a:gd name="connsiteX3" fmla="*/ 978562 w 5879574"/>
              <a:gd name="connsiteY3" fmla="*/ 0 h 5780122"/>
              <a:gd name="connsiteX4" fmla="*/ 2444293 w 5879574"/>
              <a:gd name="connsiteY4" fmla="*/ 0 h 5780122"/>
              <a:gd name="connsiteX5" fmla="*/ 4615485 w 5879574"/>
              <a:gd name="connsiteY5" fmla="*/ 0 h 5780122"/>
              <a:gd name="connsiteX6" fmla="*/ 5879574 w 5879574"/>
              <a:gd name="connsiteY6" fmla="*/ 1599369 h 5780122"/>
              <a:gd name="connsiteX7" fmla="*/ 5864334 w 5879574"/>
              <a:gd name="connsiteY7" fmla="*/ 2664037 h 5780122"/>
              <a:gd name="connsiteX8" fmla="*/ 5864334 w 5879574"/>
              <a:gd name="connsiteY8" fmla="*/ 2664037 h 5780122"/>
              <a:gd name="connsiteX9" fmla="*/ 5864334 w 5879574"/>
              <a:gd name="connsiteY9" fmla="*/ 3805767 h 5780122"/>
              <a:gd name="connsiteX10" fmla="*/ 5864334 w 5879574"/>
              <a:gd name="connsiteY10" fmla="*/ 3805751 h 5780122"/>
              <a:gd name="connsiteX11" fmla="*/ 5103165 w 5879574"/>
              <a:gd name="connsiteY11" fmla="*/ 4566920 h 5780122"/>
              <a:gd name="connsiteX12" fmla="*/ 2444293 w 5879574"/>
              <a:gd name="connsiteY12" fmla="*/ 4566920 h 5780122"/>
              <a:gd name="connsiteX13" fmla="*/ 0 w 5879574"/>
              <a:gd name="connsiteY13" fmla="*/ 5780122 h 5780122"/>
              <a:gd name="connsiteX14" fmla="*/ 1407 w 5879574"/>
              <a:gd name="connsiteY14" fmla="*/ 3805751 h 5780122"/>
              <a:gd name="connsiteX15" fmla="*/ 1407 w 5879574"/>
              <a:gd name="connsiteY15" fmla="*/ 3805767 h 5780122"/>
              <a:gd name="connsiteX16" fmla="*/ 1407 w 5879574"/>
              <a:gd name="connsiteY16" fmla="*/ 2664037 h 5780122"/>
              <a:gd name="connsiteX17" fmla="*/ 1407 w 5879574"/>
              <a:gd name="connsiteY17" fmla="*/ 2664037 h 5780122"/>
              <a:gd name="connsiteX18" fmla="*/ 1407 w 5879574"/>
              <a:gd name="connsiteY18" fmla="*/ 1614609 h 5780122"/>
              <a:gd name="connsiteX0" fmla="*/ 1407 w 5879574"/>
              <a:gd name="connsiteY0" fmla="*/ 1614609 h 5780122"/>
              <a:gd name="connsiteX1" fmla="*/ 762576 w 5879574"/>
              <a:gd name="connsiteY1" fmla="*/ 0 h 5780122"/>
              <a:gd name="connsiteX2" fmla="*/ 978562 w 5879574"/>
              <a:gd name="connsiteY2" fmla="*/ 0 h 5780122"/>
              <a:gd name="connsiteX3" fmla="*/ 2273962 w 5879574"/>
              <a:gd name="connsiteY3" fmla="*/ 0 h 5780122"/>
              <a:gd name="connsiteX4" fmla="*/ 2444293 w 5879574"/>
              <a:gd name="connsiteY4" fmla="*/ 0 h 5780122"/>
              <a:gd name="connsiteX5" fmla="*/ 4615485 w 5879574"/>
              <a:gd name="connsiteY5" fmla="*/ 0 h 5780122"/>
              <a:gd name="connsiteX6" fmla="*/ 5879574 w 5879574"/>
              <a:gd name="connsiteY6" fmla="*/ 1599369 h 5780122"/>
              <a:gd name="connsiteX7" fmla="*/ 5864334 w 5879574"/>
              <a:gd name="connsiteY7" fmla="*/ 2664037 h 5780122"/>
              <a:gd name="connsiteX8" fmla="*/ 5864334 w 5879574"/>
              <a:gd name="connsiteY8" fmla="*/ 2664037 h 5780122"/>
              <a:gd name="connsiteX9" fmla="*/ 5864334 w 5879574"/>
              <a:gd name="connsiteY9" fmla="*/ 3805767 h 5780122"/>
              <a:gd name="connsiteX10" fmla="*/ 5864334 w 5879574"/>
              <a:gd name="connsiteY10" fmla="*/ 3805751 h 5780122"/>
              <a:gd name="connsiteX11" fmla="*/ 5103165 w 5879574"/>
              <a:gd name="connsiteY11" fmla="*/ 4566920 h 5780122"/>
              <a:gd name="connsiteX12" fmla="*/ 2444293 w 5879574"/>
              <a:gd name="connsiteY12" fmla="*/ 4566920 h 5780122"/>
              <a:gd name="connsiteX13" fmla="*/ 0 w 5879574"/>
              <a:gd name="connsiteY13" fmla="*/ 5780122 h 5780122"/>
              <a:gd name="connsiteX14" fmla="*/ 1407 w 5879574"/>
              <a:gd name="connsiteY14" fmla="*/ 3805751 h 5780122"/>
              <a:gd name="connsiteX15" fmla="*/ 1407 w 5879574"/>
              <a:gd name="connsiteY15" fmla="*/ 3805767 h 5780122"/>
              <a:gd name="connsiteX16" fmla="*/ 1407 w 5879574"/>
              <a:gd name="connsiteY16" fmla="*/ 2664037 h 5780122"/>
              <a:gd name="connsiteX17" fmla="*/ 1407 w 5879574"/>
              <a:gd name="connsiteY17" fmla="*/ 2664037 h 5780122"/>
              <a:gd name="connsiteX18" fmla="*/ 1407 w 5879574"/>
              <a:gd name="connsiteY18" fmla="*/ 1614609 h 5780122"/>
              <a:gd name="connsiteX0" fmla="*/ 1407 w 5879574"/>
              <a:gd name="connsiteY0" fmla="*/ 1629849 h 5795362"/>
              <a:gd name="connsiteX1" fmla="*/ 762576 w 5879574"/>
              <a:gd name="connsiteY1" fmla="*/ 152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5103165 w 5879574"/>
              <a:gd name="connsiteY11" fmla="*/ 4582160 h 5795362"/>
              <a:gd name="connsiteX12" fmla="*/ 2444293 w 5879574"/>
              <a:gd name="connsiteY12" fmla="*/ 458216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052136 w 5879574"/>
              <a:gd name="connsiteY1" fmla="*/ 4572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5103165 w 5879574"/>
              <a:gd name="connsiteY11" fmla="*/ 4582160 h 5795362"/>
              <a:gd name="connsiteX12" fmla="*/ 2444293 w 5879574"/>
              <a:gd name="connsiteY12" fmla="*/ 458216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35826 h 5801339"/>
              <a:gd name="connsiteX1" fmla="*/ 1052136 w 5879574"/>
              <a:gd name="connsiteY1" fmla="*/ 51697 h 5801339"/>
              <a:gd name="connsiteX2" fmla="*/ 1801522 w 5879574"/>
              <a:gd name="connsiteY2" fmla="*/ 5977 h 5801339"/>
              <a:gd name="connsiteX3" fmla="*/ 2273962 w 5879574"/>
              <a:gd name="connsiteY3" fmla="*/ 21217 h 5801339"/>
              <a:gd name="connsiteX4" fmla="*/ 2444293 w 5879574"/>
              <a:gd name="connsiteY4" fmla="*/ 21217 h 5801339"/>
              <a:gd name="connsiteX5" fmla="*/ 4615485 w 5879574"/>
              <a:gd name="connsiteY5" fmla="*/ 21217 h 5801339"/>
              <a:gd name="connsiteX6" fmla="*/ 5879574 w 5879574"/>
              <a:gd name="connsiteY6" fmla="*/ 1620586 h 5801339"/>
              <a:gd name="connsiteX7" fmla="*/ 5864334 w 5879574"/>
              <a:gd name="connsiteY7" fmla="*/ 2685254 h 5801339"/>
              <a:gd name="connsiteX8" fmla="*/ 5864334 w 5879574"/>
              <a:gd name="connsiteY8" fmla="*/ 2685254 h 5801339"/>
              <a:gd name="connsiteX9" fmla="*/ 5864334 w 5879574"/>
              <a:gd name="connsiteY9" fmla="*/ 3826984 h 5801339"/>
              <a:gd name="connsiteX10" fmla="*/ 5864334 w 5879574"/>
              <a:gd name="connsiteY10" fmla="*/ 3826968 h 5801339"/>
              <a:gd name="connsiteX11" fmla="*/ 5103165 w 5879574"/>
              <a:gd name="connsiteY11" fmla="*/ 4588137 h 5801339"/>
              <a:gd name="connsiteX12" fmla="*/ 2444293 w 5879574"/>
              <a:gd name="connsiteY12" fmla="*/ 4588137 h 5801339"/>
              <a:gd name="connsiteX13" fmla="*/ 0 w 5879574"/>
              <a:gd name="connsiteY13" fmla="*/ 5801339 h 5801339"/>
              <a:gd name="connsiteX14" fmla="*/ 1407 w 5879574"/>
              <a:gd name="connsiteY14" fmla="*/ 3826968 h 5801339"/>
              <a:gd name="connsiteX15" fmla="*/ 1407 w 5879574"/>
              <a:gd name="connsiteY15" fmla="*/ 3826984 h 5801339"/>
              <a:gd name="connsiteX16" fmla="*/ 1407 w 5879574"/>
              <a:gd name="connsiteY16" fmla="*/ 2685254 h 5801339"/>
              <a:gd name="connsiteX17" fmla="*/ 1407 w 5879574"/>
              <a:gd name="connsiteY17" fmla="*/ 2685254 h 5801339"/>
              <a:gd name="connsiteX18" fmla="*/ 1407 w 5879574"/>
              <a:gd name="connsiteY18" fmla="*/ 1635826 h 5801339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5103165 w 5879574"/>
              <a:gd name="connsiteY11" fmla="*/ 4582160 h 5795362"/>
              <a:gd name="connsiteX12" fmla="*/ 2444293 w 5879574"/>
              <a:gd name="connsiteY12" fmla="*/ 458216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3929685 w 5879574"/>
              <a:gd name="connsiteY11" fmla="*/ 4551680 h 5795362"/>
              <a:gd name="connsiteX12" fmla="*/ 2444293 w 5879574"/>
              <a:gd name="connsiteY12" fmla="*/ 458216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864334 w 5879574"/>
              <a:gd name="connsiteY10" fmla="*/ 382099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64334 w 5879574"/>
              <a:gd name="connsiteY9" fmla="*/ 3821007 h 5795362"/>
              <a:gd name="connsiteX10" fmla="*/ 5239494 w 5879574"/>
              <a:gd name="connsiteY10" fmla="*/ 409531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18614 w 5879574"/>
              <a:gd name="connsiteY9" fmla="*/ 3485727 h 5795362"/>
              <a:gd name="connsiteX10" fmla="*/ 5239494 w 5879574"/>
              <a:gd name="connsiteY10" fmla="*/ 409531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18614 w 5879574"/>
              <a:gd name="connsiteY9" fmla="*/ 3485727 h 5795362"/>
              <a:gd name="connsiteX10" fmla="*/ 5330934 w 5879574"/>
              <a:gd name="connsiteY10" fmla="*/ 420199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79574"/>
              <a:gd name="connsiteY0" fmla="*/ 1629849 h 5795362"/>
              <a:gd name="connsiteX1" fmla="*/ 1113096 w 5879574"/>
              <a:gd name="connsiteY1" fmla="*/ 91440 h 5795362"/>
              <a:gd name="connsiteX2" fmla="*/ 1801522 w 5879574"/>
              <a:gd name="connsiteY2" fmla="*/ 0 h 5795362"/>
              <a:gd name="connsiteX3" fmla="*/ 2273962 w 5879574"/>
              <a:gd name="connsiteY3" fmla="*/ 15240 h 5795362"/>
              <a:gd name="connsiteX4" fmla="*/ 2444293 w 5879574"/>
              <a:gd name="connsiteY4" fmla="*/ 15240 h 5795362"/>
              <a:gd name="connsiteX5" fmla="*/ 4615485 w 5879574"/>
              <a:gd name="connsiteY5" fmla="*/ 15240 h 5795362"/>
              <a:gd name="connsiteX6" fmla="*/ 5879574 w 5879574"/>
              <a:gd name="connsiteY6" fmla="*/ 1614609 h 5795362"/>
              <a:gd name="connsiteX7" fmla="*/ 5864334 w 5879574"/>
              <a:gd name="connsiteY7" fmla="*/ 2679277 h 5795362"/>
              <a:gd name="connsiteX8" fmla="*/ 5864334 w 5879574"/>
              <a:gd name="connsiteY8" fmla="*/ 2679277 h 5795362"/>
              <a:gd name="connsiteX9" fmla="*/ 5818614 w 5879574"/>
              <a:gd name="connsiteY9" fmla="*/ 3485727 h 5795362"/>
              <a:gd name="connsiteX10" fmla="*/ 5330934 w 5879574"/>
              <a:gd name="connsiteY10" fmla="*/ 4201991 h 5795362"/>
              <a:gd name="connsiteX11" fmla="*/ 3929685 w 5879574"/>
              <a:gd name="connsiteY11" fmla="*/ 4551680 h 5795362"/>
              <a:gd name="connsiteX12" fmla="*/ 1697533 w 5879574"/>
              <a:gd name="connsiteY12" fmla="*/ 4551680 h 5795362"/>
              <a:gd name="connsiteX13" fmla="*/ 0 w 5879574"/>
              <a:gd name="connsiteY13" fmla="*/ 5795362 h 5795362"/>
              <a:gd name="connsiteX14" fmla="*/ 1407 w 5879574"/>
              <a:gd name="connsiteY14" fmla="*/ 3820991 h 5795362"/>
              <a:gd name="connsiteX15" fmla="*/ 1407 w 5879574"/>
              <a:gd name="connsiteY15" fmla="*/ 3821007 h 5795362"/>
              <a:gd name="connsiteX16" fmla="*/ 1407 w 5879574"/>
              <a:gd name="connsiteY16" fmla="*/ 2679277 h 5795362"/>
              <a:gd name="connsiteX17" fmla="*/ 1407 w 5879574"/>
              <a:gd name="connsiteY17" fmla="*/ 2679277 h 5795362"/>
              <a:gd name="connsiteX18" fmla="*/ 1407 w 5879574"/>
              <a:gd name="connsiteY18" fmla="*/ 1629849 h 5795362"/>
              <a:gd name="connsiteX0" fmla="*/ 1407 w 5894814"/>
              <a:gd name="connsiteY0" fmla="*/ 1629849 h 5795362"/>
              <a:gd name="connsiteX1" fmla="*/ 1113096 w 5894814"/>
              <a:gd name="connsiteY1" fmla="*/ 91440 h 5795362"/>
              <a:gd name="connsiteX2" fmla="*/ 1801522 w 5894814"/>
              <a:gd name="connsiteY2" fmla="*/ 0 h 5795362"/>
              <a:gd name="connsiteX3" fmla="*/ 2273962 w 5894814"/>
              <a:gd name="connsiteY3" fmla="*/ 15240 h 5795362"/>
              <a:gd name="connsiteX4" fmla="*/ 2444293 w 5894814"/>
              <a:gd name="connsiteY4" fmla="*/ 15240 h 5795362"/>
              <a:gd name="connsiteX5" fmla="*/ 4615485 w 5894814"/>
              <a:gd name="connsiteY5" fmla="*/ 15240 h 5795362"/>
              <a:gd name="connsiteX6" fmla="*/ 5894814 w 5894814"/>
              <a:gd name="connsiteY6" fmla="*/ 1843209 h 5795362"/>
              <a:gd name="connsiteX7" fmla="*/ 5864334 w 5894814"/>
              <a:gd name="connsiteY7" fmla="*/ 2679277 h 5795362"/>
              <a:gd name="connsiteX8" fmla="*/ 5864334 w 5894814"/>
              <a:gd name="connsiteY8" fmla="*/ 2679277 h 5795362"/>
              <a:gd name="connsiteX9" fmla="*/ 5818614 w 5894814"/>
              <a:gd name="connsiteY9" fmla="*/ 3485727 h 5795362"/>
              <a:gd name="connsiteX10" fmla="*/ 5330934 w 5894814"/>
              <a:gd name="connsiteY10" fmla="*/ 4201991 h 5795362"/>
              <a:gd name="connsiteX11" fmla="*/ 3929685 w 5894814"/>
              <a:gd name="connsiteY11" fmla="*/ 4551680 h 5795362"/>
              <a:gd name="connsiteX12" fmla="*/ 1697533 w 5894814"/>
              <a:gd name="connsiteY12" fmla="*/ 4551680 h 5795362"/>
              <a:gd name="connsiteX13" fmla="*/ 0 w 5894814"/>
              <a:gd name="connsiteY13" fmla="*/ 5795362 h 5795362"/>
              <a:gd name="connsiteX14" fmla="*/ 1407 w 5894814"/>
              <a:gd name="connsiteY14" fmla="*/ 3820991 h 5795362"/>
              <a:gd name="connsiteX15" fmla="*/ 1407 w 5894814"/>
              <a:gd name="connsiteY15" fmla="*/ 3821007 h 5795362"/>
              <a:gd name="connsiteX16" fmla="*/ 1407 w 5894814"/>
              <a:gd name="connsiteY16" fmla="*/ 2679277 h 5795362"/>
              <a:gd name="connsiteX17" fmla="*/ 1407 w 5894814"/>
              <a:gd name="connsiteY17" fmla="*/ 2679277 h 5795362"/>
              <a:gd name="connsiteX18" fmla="*/ 1407 w 5894814"/>
              <a:gd name="connsiteY18" fmla="*/ 1629849 h 5795362"/>
              <a:gd name="connsiteX0" fmla="*/ 1407 w 5894814"/>
              <a:gd name="connsiteY0" fmla="*/ 1629849 h 5795362"/>
              <a:gd name="connsiteX1" fmla="*/ 1113096 w 5894814"/>
              <a:gd name="connsiteY1" fmla="*/ 91440 h 5795362"/>
              <a:gd name="connsiteX2" fmla="*/ 1801522 w 5894814"/>
              <a:gd name="connsiteY2" fmla="*/ 0 h 5795362"/>
              <a:gd name="connsiteX3" fmla="*/ 2273962 w 5894814"/>
              <a:gd name="connsiteY3" fmla="*/ 15240 h 5795362"/>
              <a:gd name="connsiteX4" fmla="*/ 2444293 w 5894814"/>
              <a:gd name="connsiteY4" fmla="*/ 15240 h 5795362"/>
              <a:gd name="connsiteX5" fmla="*/ 4539285 w 5894814"/>
              <a:gd name="connsiteY5" fmla="*/ 30480 h 5795362"/>
              <a:gd name="connsiteX6" fmla="*/ 5894814 w 5894814"/>
              <a:gd name="connsiteY6" fmla="*/ 1843209 h 5795362"/>
              <a:gd name="connsiteX7" fmla="*/ 5864334 w 5894814"/>
              <a:gd name="connsiteY7" fmla="*/ 2679277 h 5795362"/>
              <a:gd name="connsiteX8" fmla="*/ 5864334 w 5894814"/>
              <a:gd name="connsiteY8" fmla="*/ 2679277 h 5795362"/>
              <a:gd name="connsiteX9" fmla="*/ 5818614 w 5894814"/>
              <a:gd name="connsiteY9" fmla="*/ 3485727 h 5795362"/>
              <a:gd name="connsiteX10" fmla="*/ 5330934 w 5894814"/>
              <a:gd name="connsiteY10" fmla="*/ 4201991 h 5795362"/>
              <a:gd name="connsiteX11" fmla="*/ 3929685 w 5894814"/>
              <a:gd name="connsiteY11" fmla="*/ 4551680 h 5795362"/>
              <a:gd name="connsiteX12" fmla="*/ 1697533 w 5894814"/>
              <a:gd name="connsiteY12" fmla="*/ 4551680 h 5795362"/>
              <a:gd name="connsiteX13" fmla="*/ 0 w 5894814"/>
              <a:gd name="connsiteY13" fmla="*/ 5795362 h 5795362"/>
              <a:gd name="connsiteX14" fmla="*/ 1407 w 5894814"/>
              <a:gd name="connsiteY14" fmla="*/ 3820991 h 5795362"/>
              <a:gd name="connsiteX15" fmla="*/ 1407 w 5894814"/>
              <a:gd name="connsiteY15" fmla="*/ 3821007 h 5795362"/>
              <a:gd name="connsiteX16" fmla="*/ 1407 w 5894814"/>
              <a:gd name="connsiteY16" fmla="*/ 2679277 h 5795362"/>
              <a:gd name="connsiteX17" fmla="*/ 1407 w 5894814"/>
              <a:gd name="connsiteY17" fmla="*/ 2679277 h 5795362"/>
              <a:gd name="connsiteX18" fmla="*/ 1407 w 5894814"/>
              <a:gd name="connsiteY18" fmla="*/ 1629849 h 5795362"/>
              <a:gd name="connsiteX0" fmla="*/ 1407 w 5894814"/>
              <a:gd name="connsiteY0" fmla="*/ 1629849 h 5795362"/>
              <a:gd name="connsiteX1" fmla="*/ 1113096 w 5894814"/>
              <a:gd name="connsiteY1" fmla="*/ 91440 h 5795362"/>
              <a:gd name="connsiteX2" fmla="*/ 1801522 w 5894814"/>
              <a:gd name="connsiteY2" fmla="*/ 0 h 5795362"/>
              <a:gd name="connsiteX3" fmla="*/ 2273962 w 5894814"/>
              <a:gd name="connsiteY3" fmla="*/ 1524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18614 w 5894814"/>
              <a:gd name="connsiteY8" fmla="*/ 3485727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1113096 w 5894814"/>
              <a:gd name="connsiteY1" fmla="*/ 91440 h 5795362"/>
              <a:gd name="connsiteX2" fmla="*/ 180152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18614 w 5894814"/>
              <a:gd name="connsiteY8" fmla="*/ 3485727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83716 h 5849229"/>
              <a:gd name="connsiteX1" fmla="*/ 1113096 w 5894814"/>
              <a:gd name="connsiteY1" fmla="*/ 145307 h 5849229"/>
              <a:gd name="connsiteX2" fmla="*/ 2213002 w 5894814"/>
              <a:gd name="connsiteY2" fmla="*/ 53867 h 5849229"/>
              <a:gd name="connsiteX3" fmla="*/ 3096922 w 5894814"/>
              <a:gd name="connsiteY3" fmla="*/ 53867 h 5849229"/>
              <a:gd name="connsiteX4" fmla="*/ 4539285 w 5894814"/>
              <a:gd name="connsiteY4" fmla="*/ 84347 h 5849229"/>
              <a:gd name="connsiteX5" fmla="*/ 5894814 w 5894814"/>
              <a:gd name="connsiteY5" fmla="*/ 1897076 h 5849229"/>
              <a:gd name="connsiteX6" fmla="*/ 5864334 w 5894814"/>
              <a:gd name="connsiteY6" fmla="*/ 2733144 h 5849229"/>
              <a:gd name="connsiteX7" fmla="*/ 5864334 w 5894814"/>
              <a:gd name="connsiteY7" fmla="*/ 2733144 h 5849229"/>
              <a:gd name="connsiteX8" fmla="*/ 5818614 w 5894814"/>
              <a:gd name="connsiteY8" fmla="*/ 3539594 h 5849229"/>
              <a:gd name="connsiteX9" fmla="*/ 5330934 w 5894814"/>
              <a:gd name="connsiteY9" fmla="*/ 4255858 h 5849229"/>
              <a:gd name="connsiteX10" fmla="*/ 3929685 w 5894814"/>
              <a:gd name="connsiteY10" fmla="*/ 4605547 h 5849229"/>
              <a:gd name="connsiteX11" fmla="*/ 1697533 w 5894814"/>
              <a:gd name="connsiteY11" fmla="*/ 4605547 h 5849229"/>
              <a:gd name="connsiteX12" fmla="*/ 0 w 5894814"/>
              <a:gd name="connsiteY12" fmla="*/ 5849229 h 5849229"/>
              <a:gd name="connsiteX13" fmla="*/ 1407 w 5894814"/>
              <a:gd name="connsiteY13" fmla="*/ 3874858 h 5849229"/>
              <a:gd name="connsiteX14" fmla="*/ 1407 w 5894814"/>
              <a:gd name="connsiteY14" fmla="*/ 3874874 h 5849229"/>
              <a:gd name="connsiteX15" fmla="*/ 1407 w 5894814"/>
              <a:gd name="connsiteY15" fmla="*/ 2733144 h 5849229"/>
              <a:gd name="connsiteX16" fmla="*/ 1407 w 5894814"/>
              <a:gd name="connsiteY16" fmla="*/ 2733144 h 5849229"/>
              <a:gd name="connsiteX17" fmla="*/ 1407 w 5894814"/>
              <a:gd name="connsiteY17" fmla="*/ 1683716 h 5849229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18614 w 5894814"/>
              <a:gd name="connsiteY8" fmla="*/ 3485727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30934 w 5894814"/>
              <a:gd name="connsiteY9" fmla="*/ 4201991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03225 w 5894814"/>
              <a:gd name="connsiteY9" fmla="*/ 4190907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03225 w 5894814"/>
              <a:gd name="connsiteY9" fmla="*/ 4190907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94814"/>
              <a:gd name="connsiteY0" fmla="*/ 1629849 h 5795362"/>
              <a:gd name="connsiteX1" fmla="*/ 686376 w 5894814"/>
              <a:gd name="connsiteY1" fmla="*/ 289560 h 5795362"/>
              <a:gd name="connsiteX2" fmla="*/ 2213002 w 5894814"/>
              <a:gd name="connsiteY2" fmla="*/ 0 h 5795362"/>
              <a:gd name="connsiteX3" fmla="*/ 3096922 w 5894814"/>
              <a:gd name="connsiteY3" fmla="*/ 0 h 5795362"/>
              <a:gd name="connsiteX4" fmla="*/ 4539285 w 5894814"/>
              <a:gd name="connsiteY4" fmla="*/ 30480 h 5795362"/>
              <a:gd name="connsiteX5" fmla="*/ 5894814 w 5894814"/>
              <a:gd name="connsiteY5" fmla="*/ 1843209 h 5795362"/>
              <a:gd name="connsiteX6" fmla="*/ 5864334 w 5894814"/>
              <a:gd name="connsiteY6" fmla="*/ 2679277 h 5795362"/>
              <a:gd name="connsiteX7" fmla="*/ 5864334 w 5894814"/>
              <a:gd name="connsiteY7" fmla="*/ 2679277 h 5795362"/>
              <a:gd name="connsiteX8" fmla="*/ 5840781 w 5894814"/>
              <a:gd name="connsiteY8" fmla="*/ 3214178 h 5795362"/>
              <a:gd name="connsiteX9" fmla="*/ 5303225 w 5894814"/>
              <a:gd name="connsiteY9" fmla="*/ 4190907 h 5795362"/>
              <a:gd name="connsiteX10" fmla="*/ 3929685 w 5894814"/>
              <a:gd name="connsiteY10" fmla="*/ 4551680 h 5795362"/>
              <a:gd name="connsiteX11" fmla="*/ 1697533 w 5894814"/>
              <a:gd name="connsiteY11" fmla="*/ 4551680 h 5795362"/>
              <a:gd name="connsiteX12" fmla="*/ 0 w 5894814"/>
              <a:gd name="connsiteY12" fmla="*/ 5795362 h 5795362"/>
              <a:gd name="connsiteX13" fmla="*/ 1407 w 5894814"/>
              <a:gd name="connsiteY13" fmla="*/ 3820991 h 5795362"/>
              <a:gd name="connsiteX14" fmla="*/ 1407 w 5894814"/>
              <a:gd name="connsiteY14" fmla="*/ 3821007 h 5795362"/>
              <a:gd name="connsiteX15" fmla="*/ 1407 w 5894814"/>
              <a:gd name="connsiteY15" fmla="*/ 2679277 h 5795362"/>
              <a:gd name="connsiteX16" fmla="*/ 1407 w 5894814"/>
              <a:gd name="connsiteY16" fmla="*/ 2679277 h 5795362"/>
              <a:gd name="connsiteX17" fmla="*/ 1407 w 5894814"/>
              <a:gd name="connsiteY17" fmla="*/ 1629849 h 5795362"/>
              <a:gd name="connsiteX0" fmla="*/ 1407 w 5867105"/>
              <a:gd name="connsiteY0" fmla="*/ 1629849 h 5795362"/>
              <a:gd name="connsiteX1" fmla="*/ 686376 w 5867105"/>
              <a:gd name="connsiteY1" fmla="*/ 289560 h 5795362"/>
              <a:gd name="connsiteX2" fmla="*/ 2213002 w 5867105"/>
              <a:gd name="connsiteY2" fmla="*/ 0 h 5795362"/>
              <a:gd name="connsiteX3" fmla="*/ 3096922 w 5867105"/>
              <a:gd name="connsiteY3" fmla="*/ 0 h 5795362"/>
              <a:gd name="connsiteX4" fmla="*/ 4539285 w 5867105"/>
              <a:gd name="connsiteY4" fmla="*/ 30480 h 5795362"/>
              <a:gd name="connsiteX5" fmla="*/ 5867105 w 5867105"/>
              <a:gd name="connsiteY5" fmla="*/ 1848751 h 5795362"/>
              <a:gd name="connsiteX6" fmla="*/ 5864334 w 5867105"/>
              <a:gd name="connsiteY6" fmla="*/ 2679277 h 5795362"/>
              <a:gd name="connsiteX7" fmla="*/ 5864334 w 5867105"/>
              <a:gd name="connsiteY7" fmla="*/ 2679277 h 5795362"/>
              <a:gd name="connsiteX8" fmla="*/ 5840781 w 5867105"/>
              <a:gd name="connsiteY8" fmla="*/ 3214178 h 5795362"/>
              <a:gd name="connsiteX9" fmla="*/ 5303225 w 5867105"/>
              <a:gd name="connsiteY9" fmla="*/ 4190907 h 5795362"/>
              <a:gd name="connsiteX10" fmla="*/ 3929685 w 5867105"/>
              <a:gd name="connsiteY10" fmla="*/ 4551680 h 5795362"/>
              <a:gd name="connsiteX11" fmla="*/ 1697533 w 5867105"/>
              <a:gd name="connsiteY11" fmla="*/ 4551680 h 5795362"/>
              <a:gd name="connsiteX12" fmla="*/ 0 w 5867105"/>
              <a:gd name="connsiteY12" fmla="*/ 5795362 h 5795362"/>
              <a:gd name="connsiteX13" fmla="*/ 1407 w 5867105"/>
              <a:gd name="connsiteY13" fmla="*/ 3820991 h 5795362"/>
              <a:gd name="connsiteX14" fmla="*/ 1407 w 5867105"/>
              <a:gd name="connsiteY14" fmla="*/ 3821007 h 5795362"/>
              <a:gd name="connsiteX15" fmla="*/ 1407 w 5867105"/>
              <a:gd name="connsiteY15" fmla="*/ 2679277 h 5795362"/>
              <a:gd name="connsiteX16" fmla="*/ 1407 w 5867105"/>
              <a:gd name="connsiteY16" fmla="*/ 2679277 h 5795362"/>
              <a:gd name="connsiteX17" fmla="*/ 1407 w 5867105"/>
              <a:gd name="connsiteY17" fmla="*/ 1629849 h 5795362"/>
              <a:gd name="connsiteX0" fmla="*/ 1407 w 5875208"/>
              <a:gd name="connsiteY0" fmla="*/ 1629849 h 5795362"/>
              <a:gd name="connsiteX1" fmla="*/ 686376 w 5875208"/>
              <a:gd name="connsiteY1" fmla="*/ 289560 h 5795362"/>
              <a:gd name="connsiteX2" fmla="*/ 2213002 w 5875208"/>
              <a:gd name="connsiteY2" fmla="*/ 0 h 5795362"/>
              <a:gd name="connsiteX3" fmla="*/ 3096922 w 5875208"/>
              <a:gd name="connsiteY3" fmla="*/ 0 h 5795362"/>
              <a:gd name="connsiteX4" fmla="*/ 4539285 w 5875208"/>
              <a:gd name="connsiteY4" fmla="*/ 30480 h 5795362"/>
              <a:gd name="connsiteX5" fmla="*/ 5867105 w 5875208"/>
              <a:gd name="connsiteY5" fmla="*/ 1848751 h 5795362"/>
              <a:gd name="connsiteX6" fmla="*/ 5864334 w 5875208"/>
              <a:gd name="connsiteY6" fmla="*/ 2679277 h 5795362"/>
              <a:gd name="connsiteX7" fmla="*/ 5864334 w 5875208"/>
              <a:gd name="connsiteY7" fmla="*/ 2679277 h 5795362"/>
              <a:gd name="connsiteX8" fmla="*/ 5840781 w 5875208"/>
              <a:gd name="connsiteY8" fmla="*/ 3214178 h 5795362"/>
              <a:gd name="connsiteX9" fmla="*/ 5303225 w 5875208"/>
              <a:gd name="connsiteY9" fmla="*/ 4190907 h 5795362"/>
              <a:gd name="connsiteX10" fmla="*/ 3929685 w 5875208"/>
              <a:gd name="connsiteY10" fmla="*/ 4551680 h 5795362"/>
              <a:gd name="connsiteX11" fmla="*/ 1697533 w 5875208"/>
              <a:gd name="connsiteY11" fmla="*/ 4551680 h 5795362"/>
              <a:gd name="connsiteX12" fmla="*/ 0 w 5875208"/>
              <a:gd name="connsiteY12" fmla="*/ 5795362 h 5795362"/>
              <a:gd name="connsiteX13" fmla="*/ 1407 w 5875208"/>
              <a:gd name="connsiteY13" fmla="*/ 3820991 h 5795362"/>
              <a:gd name="connsiteX14" fmla="*/ 1407 w 5875208"/>
              <a:gd name="connsiteY14" fmla="*/ 3821007 h 5795362"/>
              <a:gd name="connsiteX15" fmla="*/ 1407 w 5875208"/>
              <a:gd name="connsiteY15" fmla="*/ 2679277 h 5795362"/>
              <a:gd name="connsiteX16" fmla="*/ 1407 w 5875208"/>
              <a:gd name="connsiteY16" fmla="*/ 2679277 h 5795362"/>
              <a:gd name="connsiteX17" fmla="*/ 1407 w 5875208"/>
              <a:gd name="connsiteY17" fmla="*/ 1629849 h 5795362"/>
              <a:gd name="connsiteX0" fmla="*/ 1407 w 5875208"/>
              <a:gd name="connsiteY0" fmla="*/ 1629849 h 5795362"/>
              <a:gd name="connsiteX1" fmla="*/ 686376 w 5875208"/>
              <a:gd name="connsiteY1" fmla="*/ 289560 h 5795362"/>
              <a:gd name="connsiteX2" fmla="*/ 2213002 w 5875208"/>
              <a:gd name="connsiteY2" fmla="*/ 0 h 5795362"/>
              <a:gd name="connsiteX3" fmla="*/ 3091381 w 5875208"/>
              <a:gd name="connsiteY3" fmla="*/ 11083 h 5795362"/>
              <a:gd name="connsiteX4" fmla="*/ 4539285 w 5875208"/>
              <a:gd name="connsiteY4" fmla="*/ 30480 h 5795362"/>
              <a:gd name="connsiteX5" fmla="*/ 5867105 w 5875208"/>
              <a:gd name="connsiteY5" fmla="*/ 1848751 h 5795362"/>
              <a:gd name="connsiteX6" fmla="*/ 5864334 w 5875208"/>
              <a:gd name="connsiteY6" fmla="*/ 2679277 h 5795362"/>
              <a:gd name="connsiteX7" fmla="*/ 5864334 w 5875208"/>
              <a:gd name="connsiteY7" fmla="*/ 2679277 h 5795362"/>
              <a:gd name="connsiteX8" fmla="*/ 5840781 w 5875208"/>
              <a:gd name="connsiteY8" fmla="*/ 3214178 h 5795362"/>
              <a:gd name="connsiteX9" fmla="*/ 5303225 w 5875208"/>
              <a:gd name="connsiteY9" fmla="*/ 4190907 h 5795362"/>
              <a:gd name="connsiteX10" fmla="*/ 3929685 w 5875208"/>
              <a:gd name="connsiteY10" fmla="*/ 4551680 h 5795362"/>
              <a:gd name="connsiteX11" fmla="*/ 1697533 w 5875208"/>
              <a:gd name="connsiteY11" fmla="*/ 4551680 h 5795362"/>
              <a:gd name="connsiteX12" fmla="*/ 0 w 5875208"/>
              <a:gd name="connsiteY12" fmla="*/ 5795362 h 5795362"/>
              <a:gd name="connsiteX13" fmla="*/ 1407 w 5875208"/>
              <a:gd name="connsiteY13" fmla="*/ 3820991 h 5795362"/>
              <a:gd name="connsiteX14" fmla="*/ 1407 w 5875208"/>
              <a:gd name="connsiteY14" fmla="*/ 3821007 h 5795362"/>
              <a:gd name="connsiteX15" fmla="*/ 1407 w 5875208"/>
              <a:gd name="connsiteY15" fmla="*/ 2679277 h 5795362"/>
              <a:gd name="connsiteX16" fmla="*/ 1407 w 5875208"/>
              <a:gd name="connsiteY16" fmla="*/ 2679277 h 5795362"/>
              <a:gd name="connsiteX17" fmla="*/ 1407 w 5875208"/>
              <a:gd name="connsiteY17" fmla="*/ 1629849 h 5795362"/>
              <a:gd name="connsiteX0" fmla="*/ 1407 w 5875208"/>
              <a:gd name="connsiteY0" fmla="*/ 1624307 h 5789820"/>
              <a:gd name="connsiteX1" fmla="*/ 686376 w 5875208"/>
              <a:gd name="connsiteY1" fmla="*/ 284018 h 5789820"/>
              <a:gd name="connsiteX2" fmla="*/ 2207460 w 5875208"/>
              <a:gd name="connsiteY2" fmla="*/ 0 h 5789820"/>
              <a:gd name="connsiteX3" fmla="*/ 3091381 w 5875208"/>
              <a:gd name="connsiteY3" fmla="*/ 5541 h 5789820"/>
              <a:gd name="connsiteX4" fmla="*/ 4539285 w 5875208"/>
              <a:gd name="connsiteY4" fmla="*/ 24938 h 5789820"/>
              <a:gd name="connsiteX5" fmla="*/ 5867105 w 5875208"/>
              <a:gd name="connsiteY5" fmla="*/ 1843209 h 5789820"/>
              <a:gd name="connsiteX6" fmla="*/ 5864334 w 5875208"/>
              <a:gd name="connsiteY6" fmla="*/ 2673735 h 5789820"/>
              <a:gd name="connsiteX7" fmla="*/ 5864334 w 5875208"/>
              <a:gd name="connsiteY7" fmla="*/ 2673735 h 5789820"/>
              <a:gd name="connsiteX8" fmla="*/ 5840781 w 5875208"/>
              <a:gd name="connsiteY8" fmla="*/ 3208636 h 5789820"/>
              <a:gd name="connsiteX9" fmla="*/ 5303225 w 5875208"/>
              <a:gd name="connsiteY9" fmla="*/ 4185365 h 5789820"/>
              <a:gd name="connsiteX10" fmla="*/ 3929685 w 5875208"/>
              <a:gd name="connsiteY10" fmla="*/ 4546138 h 5789820"/>
              <a:gd name="connsiteX11" fmla="*/ 1697533 w 5875208"/>
              <a:gd name="connsiteY11" fmla="*/ 4546138 h 5789820"/>
              <a:gd name="connsiteX12" fmla="*/ 0 w 5875208"/>
              <a:gd name="connsiteY12" fmla="*/ 5789820 h 5789820"/>
              <a:gd name="connsiteX13" fmla="*/ 1407 w 5875208"/>
              <a:gd name="connsiteY13" fmla="*/ 3815449 h 5789820"/>
              <a:gd name="connsiteX14" fmla="*/ 1407 w 5875208"/>
              <a:gd name="connsiteY14" fmla="*/ 3815465 h 5789820"/>
              <a:gd name="connsiteX15" fmla="*/ 1407 w 5875208"/>
              <a:gd name="connsiteY15" fmla="*/ 2673735 h 5789820"/>
              <a:gd name="connsiteX16" fmla="*/ 1407 w 5875208"/>
              <a:gd name="connsiteY16" fmla="*/ 2673735 h 5789820"/>
              <a:gd name="connsiteX17" fmla="*/ 1407 w 5875208"/>
              <a:gd name="connsiteY17" fmla="*/ 1624307 h 5789820"/>
              <a:gd name="connsiteX0" fmla="*/ 1407 w 5875208"/>
              <a:gd name="connsiteY0" fmla="*/ 1624307 h 5789820"/>
              <a:gd name="connsiteX1" fmla="*/ 686376 w 5875208"/>
              <a:gd name="connsiteY1" fmla="*/ 284018 h 5789820"/>
              <a:gd name="connsiteX2" fmla="*/ 2207460 w 5875208"/>
              <a:gd name="connsiteY2" fmla="*/ 0 h 5789820"/>
              <a:gd name="connsiteX3" fmla="*/ 3091381 w 5875208"/>
              <a:gd name="connsiteY3" fmla="*/ 5541 h 5789820"/>
              <a:gd name="connsiteX4" fmla="*/ 4539285 w 5875208"/>
              <a:gd name="connsiteY4" fmla="*/ 24938 h 5789820"/>
              <a:gd name="connsiteX5" fmla="*/ 5867105 w 5875208"/>
              <a:gd name="connsiteY5" fmla="*/ 1843209 h 5789820"/>
              <a:gd name="connsiteX6" fmla="*/ 5864334 w 5875208"/>
              <a:gd name="connsiteY6" fmla="*/ 2673735 h 5789820"/>
              <a:gd name="connsiteX7" fmla="*/ 5864334 w 5875208"/>
              <a:gd name="connsiteY7" fmla="*/ 2673735 h 5789820"/>
              <a:gd name="connsiteX8" fmla="*/ 5840781 w 5875208"/>
              <a:gd name="connsiteY8" fmla="*/ 3208636 h 5789820"/>
              <a:gd name="connsiteX9" fmla="*/ 5303225 w 5875208"/>
              <a:gd name="connsiteY9" fmla="*/ 4185365 h 5789820"/>
              <a:gd name="connsiteX10" fmla="*/ 3929685 w 5875208"/>
              <a:gd name="connsiteY10" fmla="*/ 4546138 h 5789820"/>
              <a:gd name="connsiteX11" fmla="*/ 1697533 w 5875208"/>
              <a:gd name="connsiteY11" fmla="*/ 4546138 h 5789820"/>
              <a:gd name="connsiteX12" fmla="*/ 0 w 5875208"/>
              <a:gd name="connsiteY12" fmla="*/ 5789820 h 5789820"/>
              <a:gd name="connsiteX13" fmla="*/ 1407 w 5875208"/>
              <a:gd name="connsiteY13" fmla="*/ 3815449 h 5789820"/>
              <a:gd name="connsiteX14" fmla="*/ 1407 w 5875208"/>
              <a:gd name="connsiteY14" fmla="*/ 3815465 h 5789820"/>
              <a:gd name="connsiteX15" fmla="*/ 1407 w 5875208"/>
              <a:gd name="connsiteY15" fmla="*/ 2673735 h 5789820"/>
              <a:gd name="connsiteX16" fmla="*/ 1407 w 5875208"/>
              <a:gd name="connsiteY16" fmla="*/ 2673735 h 5789820"/>
              <a:gd name="connsiteX17" fmla="*/ 1407 w 5875208"/>
              <a:gd name="connsiteY17" fmla="*/ 1624307 h 5789820"/>
              <a:gd name="connsiteX0" fmla="*/ 1407 w 5875208"/>
              <a:gd name="connsiteY0" fmla="*/ 1627465 h 5792978"/>
              <a:gd name="connsiteX1" fmla="*/ 686376 w 5875208"/>
              <a:gd name="connsiteY1" fmla="*/ 287176 h 5792978"/>
              <a:gd name="connsiteX2" fmla="*/ 2207460 w 5875208"/>
              <a:gd name="connsiteY2" fmla="*/ 3158 h 5792978"/>
              <a:gd name="connsiteX3" fmla="*/ 3091381 w 5875208"/>
              <a:gd name="connsiteY3" fmla="*/ 8699 h 5792978"/>
              <a:gd name="connsiteX4" fmla="*/ 4539285 w 5875208"/>
              <a:gd name="connsiteY4" fmla="*/ 28096 h 5792978"/>
              <a:gd name="connsiteX5" fmla="*/ 5867105 w 5875208"/>
              <a:gd name="connsiteY5" fmla="*/ 1846367 h 5792978"/>
              <a:gd name="connsiteX6" fmla="*/ 5864334 w 5875208"/>
              <a:gd name="connsiteY6" fmla="*/ 2676893 h 5792978"/>
              <a:gd name="connsiteX7" fmla="*/ 5864334 w 5875208"/>
              <a:gd name="connsiteY7" fmla="*/ 2676893 h 5792978"/>
              <a:gd name="connsiteX8" fmla="*/ 5840781 w 5875208"/>
              <a:gd name="connsiteY8" fmla="*/ 3211794 h 5792978"/>
              <a:gd name="connsiteX9" fmla="*/ 5303225 w 5875208"/>
              <a:gd name="connsiteY9" fmla="*/ 4188523 h 5792978"/>
              <a:gd name="connsiteX10" fmla="*/ 3929685 w 5875208"/>
              <a:gd name="connsiteY10" fmla="*/ 4549296 h 5792978"/>
              <a:gd name="connsiteX11" fmla="*/ 1697533 w 5875208"/>
              <a:gd name="connsiteY11" fmla="*/ 4549296 h 5792978"/>
              <a:gd name="connsiteX12" fmla="*/ 0 w 5875208"/>
              <a:gd name="connsiteY12" fmla="*/ 5792978 h 5792978"/>
              <a:gd name="connsiteX13" fmla="*/ 1407 w 5875208"/>
              <a:gd name="connsiteY13" fmla="*/ 3818607 h 5792978"/>
              <a:gd name="connsiteX14" fmla="*/ 1407 w 5875208"/>
              <a:gd name="connsiteY14" fmla="*/ 3818623 h 5792978"/>
              <a:gd name="connsiteX15" fmla="*/ 1407 w 5875208"/>
              <a:gd name="connsiteY15" fmla="*/ 2676893 h 5792978"/>
              <a:gd name="connsiteX16" fmla="*/ 1407 w 5875208"/>
              <a:gd name="connsiteY16" fmla="*/ 2676893 h 5792978"/>
              <a:gd name="connsiteX17" fmla="*/ 1407 w 5875208"/>
              <a:gd name="connsiteY17" fmla="*/ 1627465 h 5792978"/>
              <a:gd name="connsiteX0" fmla="*/ 1407 w 5875208"/>
              <a:gd name="connsiteY0" fmla="*/ 1627465 h 5792978"/>
              <a:gd name="connsiteX1" fmla="*/ 686376 w 5875208"/>
              <a:gd name="connsiteY1" fmla="*/ 287176 h 5792978"/>
              <a:gd name="connsiteX2" fmla="*/ 2207460 w 5875208"/>
              <a:gd name="connsiteY2" fmla="*/ 3158 h 5792978"/>
              <a:gd name="connsiteX3" fmla="*/ 3091381 w 5875208"/>
              <a:gd name="connsiteY3" fmla="*/ 8699 h 5792978"/>
              <a:gd name="connsiteX4" fmla="*/ 4539285 w 5875208"/>
              <a:gd name="connsiteY4" fmla="*/ 28096 h 5792978"/>
              <a:gd name="connsiteX5" fmla="*/ 5867105 w 5875208"/>
              <a:gd name="connsiteY5" fmla="*/ 1846367 h 5792978"/>
              <a:gd name="connsiteX6" fmla="*/ 5864334 w 5875208"/>
              <a:gd name="connsiteY6" fmla="*/ 2676893 h 5792978"/>
              <a:gd name="connsiteX7" fmla="*/ 5864334 w 5875208"/>
              <a:gd name="connsiteY7" fmla="*/ 2676893 h 5792978"/>
              <a:gd name="connsiteX8" fmla="*/ 5840781 w 5875208"/>
              <a:gd name="connsiteY8" fmla="*/ 3211794 h 5792978"/>
              <a:gd name="connsiteX9" fmla="*/ 5303225 w 5875208"/>
              <a:gd name="connsiteY9" fmla="*/ 4188523 h 5792978"/>
              <a:gd name="connsiteX10" fmla="*/ 3929685 w 5875208"/>
              <a:gd name="connsiteY10" fmla="*/ 4549296 h 5792978"/>
              <a:gd name="connsiteX11" fmla="*/ 1697533 w 5875208"/>
              <a:gd name="connsiteY11" fmla="*/ 4549296 h 5792978"/>
              <a:gd name="connsiteX12" fmla="*/ 0 w 5875208"/>
              <a:gd name="connsiteY12" fmla="*/ 5792978 h 5792978"/>
              <a:gd name="connsiteX13" fmla="*/ 1407 w 5875208"/>
              <a:gd name="connsiteY13" fmla="*/ 3818607 h 5792978"/>
              <a:gd name="connsiteX14" fmla="*/ 1407 w 5875208"/>
              <a:gd name="connsiteY14" fmla="*/ 2676893 h 5792978"/>
              <a:gd name="connsiteX15" fmla="*/ 1407 w 5875208"/>
              <a:gd name="connsiteY15" fmla="*/ 2676893 h 5792978"/>
              <a:gd name="connsiteX16" fmla="*/ 1407 w 5875208"/>
              <a:gd name="connsiteY16" fmla="*/ 1627465 h 5792978"/>
              <a:gd name="connsiteX0" fmla="*/ 1407 w 5875208"/>
              <a:gd name="connsiteY0" fmla="*/ 1627465 h 5792978"/>
              <a:gd name="connsiteX1" fmla="*/ 686376 w 5875208"/>
              <a:gd name="connsiteY1" fmla="*/ 287176 h 5792978"/>
              <a:gd name="connsiteX2" fmla="*/ 2207460 w 5875208"/>
              <a:gd name="connsiteY2" fmla="*/ 3158 h 5792978"/>
              <a:gd name="connsiteX3" fmla="*/ 3091381 w 5875208"/>
              <a:gd name="connsiteY3" fmla="*/ 8699 h 5792978"/>
              <a:gd name="connsiteX4" fmla="*/ 4539285 w 5875208"/>
              <a:gd name="connsiteY4" fmla="*/ 28096 h 5792978"/>
              <a:gd name="connsiteX5" fmla="*/ 5867105 w 5875208"/>
              <a:gd name="connsiteY5" fmla="*/ 1846367 h 5792978"/>
              <a:gd name="connsiteX6" fmla="*/ 5864334 w 5875208"/>
              <a:gd name="connsiteY6" fmla="*/ 2676893 h 5792978"/>
              <a:gd name="connsiteX7" fmla="*/ 5864334 w 5875208"/>
              <a:gd name="connsiteY7" fmla="*/ 2676893 h 5792978"/>
              <a:gd name="connsiteX8" fmla="*/ 5840781 w 5875208"/>
              <a:gd name="connsiteY8" fmla="*/ 3211794 h 5792978"/>
              <a:gd name="connsiteX9" fmla="*/ 5303225 w 5875208"/>
              <a:gd name="connsiteY9" fmla="*/ 4188523 h 5792978"/>
              <a:gd name="connsiteX10" fmla="*/ 3929685 w 5875208"/>
              <a:gd name="connsiteY10" fmla="*/ 4549296 h 5792978"/>
              <a:gd name="connsiteX11" fmla="*/ 1697533 w 5875208"/>
              <a:gd name="connsiteY11" fmla="*/ 4549296 h 5792978"/>
              <a:gd name="connsiteX12" fmla="*/ 0 w 5875208"/>
              <a:gd name="connsiteY12" fmla="*/ 5792978 h 5792978"/>
              <a:gd name="connsiteX13" fmla="*/ 1407 w 5875208"/>
              <a:gd name="connsiteY13" fmla="*/ 3818607 h 5792978"/>
              <a:gd name="connsiteX14" fmla="*/ 1407 w 5875208"/>
              <a:gd name="connsiteY14" fmla="*/ 2676893 h 5792978"/>
              <a:gd name="connsiteX15" fmla="*/ 1407 w 5875208"/>
              <a:gd name="connsiteY15" fmla="*/ 2676893 h 5792978"/>
              <a:gd name="connsiteX16" fmla="*/ 1407 w 5875208"/>
              <a:gd name="connsiteY16" fmla="*/ 1627465 h 5792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5208" h="5792978">
                <a:moveTo>
                  <a:pt x="1407" y="1627465"/>
                </a:moveTo>
                <a:cubicBezTo>
                  <a:pt x="1407" y="1207083"/>
                  <a:pt x="180155" y="663190"/>
                  <a:pt x="686376" y="287176"/>
                </a:cubicBezTo>
                <a:cubicBezTo>
                  <a:pt x="1192597" y="-88838"/>
                  <a:pt x="1957665" y="18398"/>
                  <a:pt x="2207460" y="3158"/>
                </a:cubicBezTo>
                <a:lnTo>
                  <a:pt x="3091381" y="8699"/>
                </a:lnTo>
                <a:lnTo>
                  <a:pt x="4539285" y="28096"/>
                </a:lnTo>
                <a:cubicBezTo>
                  <a:pt x="5767387" y="287176"/>
                  <a:pt x="5916982" y="1414901"/>
                  <a:pt x="5867105" y="1846367"/>
                </a:cubicBezTo>
                <a:cubicBezTo>
                  <a:pt x="5866181" y="2123209"/>
                  <a:pt x="5865258" y="2400051"/>
                  <a:pt x="5864334" y="2676893"/>
                </a:cubicBezTo>
                <a:lnTo>
                  <a:pt x="5864334" y="2676893"/>
                </a:lnTo>
                <a:lnTo>
                  <a:pt x="5840781" y="3211794"/>
                </a:lnTo>
                <a:cubicBezTo>
                  <a:pt x="5787210" y="3685152"/>
                  <a:pt x="5650150" y="3782027"/>
                  <a:pt x="5303225" y="4188523"/>
                </a:cubicBezTo>
                <a:cubicBezTo>
                  <a:pt x="4663145" y="4628302"/>
                  <a:pt x="4350067" y="4549296"/>
                  <a:pt x="3929685" y="4549296"/>
                </a:cubicBezTo>
                <a:lnTo>
                  <a:pt x="1697533" y="4549296"/>
                </a:lnTo>
                <a:lnTo>
                  <a:pt x="0" y="5792978"/>
                </a:lnTo>
                <a:lnTo>
                  <a:pt x="1407" y="3818607"/>
                </a:lnTo>
                <a:lnTo>
                  <a:pt x="1407" y="2676893"/>
                </a:lnTo>
                <a:lnTo>
                  <a:pt x="1407" y="2676893"/>
                </a:lnTo>
                <a:lnTo>
                  <a:pt x="1407" y="16274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lIns="396000" tIns="1800000" rIns="396000" bIns="2520000" rtlCol="0" anchor="b" anchorCtr="0">
            <a:noAutofit/>
          </a:bodyPr>
          <a:lstStyle>
            <a:lvl1pPr>
              <a:defRPr lang="de-DE" sz="2800" cap="all">
                <a:solidFill>
                  <a:schemeClr val="bg1"/>
                </a:solidFill>
                <a:latin typeface="+mn-lt"/>
                <a:ea typeface="M PLUS 1 Medium" pitchFamily="2" charset="-128"/>
              </a:defRPr>
            </a:lvl1pPr>
          </a:lstStyle>
          <a:p>
            <a:pPr marL="0" lvl="0"/>
            <a:r>
              <a:rPr lang="de-DE"/>
              <a:t>präsentationstitel einfügen</a:t>
            </a:r>
          </a:p>
        </p:txBody>
      </p:sp>
      <p:sp>
        <p:nvSpPr>
          <p:cNvPr id="21" name="Textplatzhalter 3">
            <a:extLst>
              <a:ext uri="{FF2B5EF4-FFF2-40B4-BE49-F238E27FC236}">
                <a16:creationId xmlns:a16="http://schemas.microsoft.com/office/drawing/2014/main" id="{F99BC253-5520-A73E-F7D2-715FD7BED5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88919" y="3953130"/>
            <a:ext cx="4848206" cy="563027"/>
          </a:xfrm>
        </p:spPr>
        <p:txBody>
          <a:bodyPr lIns="0" tIns="0" rIns="0" bIns="0" anchor="t"/>
          <a:lstStyle>
            <a:lvl1pPr>
              <a:defRPr sz="1400" b="0">
                <a:solidFill>
                  <a:schemeClr val="bg1"/>
                </a:solidFill>
                <a:latin typeface="M PLUS 1" pitchFamily="2" charset="-128"/>
              </a:defRPr>
            </a:lvl1pPr>
            <a:lvl2pPr marL="0" indent="0">
              <a:buNone/>
              <a:defRPr sz="2000" b="1">
                <a:solidFill>
                  <a:schemeClr val="accent1"/>
                </a:solidFill>
              </a:defRPr>
            </a:lvl2pPr>
            <a:lvl3pPr marL="239994" indent="0">
              <a:buNone/>
              <a:defRPr sz="2000" b="1">
                <a:solidFill>
                  <a:schemeClr val="accent1"/>
                </a:solidFill>
              </a:defRPr>
            </a:lvl3pPr>
            <a:lvl4pPr marL="479988" indent="0">
              <a:buNone/>
              <a:defRPr sz="2000" b="1">
                <a:solidFill>
                  <a:schemeClr val="accent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 sz="20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/>
              <a:t>Untertitel/Referent:in/Datum</a:t>
            </a:r>
          </a:p>
        </p:txBody>
      </p:sp>
      <p:sp>
        <p:nvSpPr>
          <p:cNvPr id="3" name="Medienplatzhalter 2">
            <a:extLst>
              <a:ext uri="{FF2B5EF4-FFF2-40B4-BE49-F238E27FC236}">
                <a16:creationId xmlns:a16="http://schemas.microsoft.com/office/drawing/2014/main" id="{5A214634-0FA3-2E44-EB9A-CE9CAAF19740}"/>
              </a:ext>
            </a:extLst>
          </p:cNvPr>
          <p:cNvSpPr>
            <a:spLocks noGrp="1"/>
          </p:cNvSpPr>
          <p:nvPr>
            <p:ph type="media" sz="quarter" idx="25"/>
          </p:nvPr>
        </p:nvSpPr>
        <p:spPr>
          <a:xfrm>
            <a:off x="788919" y="1495986"/>
            <a:ext cx="3336092" cy="576410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accent1"/>
                </a:solidFill>
              </a:defRPr>
            </a:lvl1pPr>
          </a:lstStyle>
          <a:p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796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3 mi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B134BF7-ABF4-4412-A4F4-0A3424E5488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0" y="0"/>
            <a:ext cx="12191999" cy="4019550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tIns="108000" anchor="t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M PLUS 1" pitchFamily="2" charset="-128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Platzhalter anklicken und über Einfügen </a:t>
            </a:r>
            <a:r>
              <a:rPr lang="de-DE">
                <a:sym typeface="Wingdings" panose="05000000000000000000" pitchFamily="2" charset="2"/>
              </a:rPr>
              <a:t>-&gt; </a:t>
            </a:r>
            <a:r>
              <a:rPr lang="de-DE"/>
              <a:t>Bilder gewünschtes </a:t>
            </a:r>
            <a:r>
              <a:rPr lang="de-DE" dirty="0"/>
              <a:t>Bild wählen oder aus der Zwischenablage einfügen</a:t>
            </a:r>
          </a:p>
          <a:p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6072B8-2C89-4272-82C0-3891EF1FA5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4462595"/>
            <a:ext cx="8610599" cy="1119055"/>
          </a:xfrm>
          <a:noFill/>
        </p:spPr>
        <p:txBody>
          <a:bodyPr lIns="576000" tIns="0" rIns="324000" bIns="0" anchor="b"/>
          <a:lstStyle>
            <a:lvl1pPr>
              <a:defRPr sz="3200" b="1" cap="none" baseline="0">
                <a:solidFill>
                  <a:schemeClr val="accent1"/>
                </a:solidFill>
                <a:latin typeface="+mn-lt"/>
                <a:ea typeface="M PLUS 1 Medium" pitchFamily="2" charset="-128"/>
              </a:defRPr>
            </a:lvl1pPr>
          </a:lstStyle>
          <a:p>
            <a:r>
              <a:rPr lang="de-DE"/>
              <a:t>Präsentationstitel einfügen</a:t>
            </a:r>
          </a:p>
        </p:txBody>
      </p:sp>
      <p:sp>
        <p:nvSpPr>
          <p:cNvPr id="21" name="Textplatzhalter 3">
            <a:extLst>
              <a:ext uri="{FF2B5EF4-FFF2-40B4-BE49-F238E27FC236}">
                <a16:creationId xmlns:a16="http://schemas.microsoft.com/office/drawing/2014/main" id="{F99BC253-5520-A73E-F7D2-715FD7BED5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0" y="5638477"/>
            <a:ext cx="8610600" cy="386218"/>
          </a:xfrm>
        </p:spPr>
        <p:txBody>
          <a:bodyPr lIns="576000" tIns="0" rIns="0" bIns="0" anchor="t"/>
          <a:lstStyle>
            <a:lvl1pPr>
              <a:defRPr sz="1800" b="0">
                <a:solidFill>
                  <a:schemeClr val="tx1"/>
                </a:solidFill>
                <a:latin typeface="M PLUS 1" pitchFamily="2" charset="-128"/>
              </a:defRPr>
            </a:lvl1pPr>
            <a:lvl2pPr marL="0" indent="0">
              <a:buNone/>
              <a:defRPr sz="2000" b="1">
                <a:solidFill>
                  <a:schemeClr val="accent1"/>
                </a:solidFill>
              </a:defRPr>
            </a:lvl2pPr>
            <a:lvl3pPr marL="239994" indent="0">
              <a:buNone/>
              <a:defRPr sz="2000" b="1">
                <a:solidFill>
                  <a:schemeClr val="accent1"/>
                </a:solidFill>
              </a:defRPr>
            </a:lvl3pPr>
            <a:lvl4pPr marL="479988" indent="0">
              <a:buNone/>
              <a:defRPr sz="2000" b="1">
                <a:solidFill>
                  <a:schemeClr val="accent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 sz="20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/>
              <a:t>Untertitel/Referent:in/Datum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3F2ED4C-9758-5045-6F7B-D5A9325B6B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024640" y="4449191"/>
            <a:ext cx="2795885" cy="483071"/>
          </a:xfrm>
          <a:prstGeom prst="rect">
            <a:avLst/>
          </a:prstGeom>
        </p:spPr>
      </p:pic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8B58325-1A73-484E-A579-E12059B1626C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0" y="4031043"/>
            <a:ext cx="12191999" cy="0"/>
          </a:xfrm>
          <a:prstGeom prst="line">
            <a:avLst/>
          </a:prstGeom>
          <a:ln w="28575">
            <a:solidFill>
              <a:schemeClr val="accent1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5408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024CB5-5B39-473A-9328-DC965D29B5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045029" y="1677601"/>
            <a:ext cx="2083173" cy="1219201"/>
          </a:xfrm>
        </p:spPr>
        <p:txBody>
          <a:bodyPr/>
          <a:lstStyle>
            <a:lvl1pPr>
              <a:lnSpc>
                <a:spcPct val="100000"/>
              </a:lnSpc>
              <a:defRPr sz="8800" b="0">
                <a:solidFill>
                  <a:schemeClr val="bg1"/>
                </a:solidFill>
                <a:latin typeface="M PLUS 1 SemiBold" pitchFamily="2" charset="-128"/>
                <a:ea typeface="M PLUS 1 SemiBold" pitchFamily="2" charset="-128"/>
              </a:defRPr>
            </a:lvl1pPr>
          </a:lstStyle>
          <a:p>
            <a:r>
              <a:rPr lang="de-DE"/>
              <a:t>NR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3BFAFC0-3F23-FBCF-69CC-438A0C5E673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68696" y="7094711"/>
            <a:ext cx="8848060" cy="165447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7AFF14F0-F817-373A-1AE8-4D62D00444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1475" y="7095237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54079C1-7FAE-30E7-2BF6-73E5D1C2CA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45029" y="3404621"/>
            <a:ext cx="10305600" cy="190216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de-DE" sz="4000" b="0" kern="1200" cap="none" baseline="0" smtClean="0">
                <a:solidFill>
                  <a:schemeClr val="bg1"/>
                </a:solidFill>
                <a:latin typeface="M PLUS 1" pitchFamily="2" charset="-128"/>
                <a:ea typeface="+mj-ea"/>
                <a:cs typeface="+mj-cs"/>
              </a:defRPr>
            </a:lvl1pPr>
            <a:lvl2pPr>
              <a:defRPr lang="de-DE" sz="1800" smtClean="0"/>
            </a:lvl2pPr>
            <a:lvl3pPr>
              <a:defRPr lang="de-DE" sz="1800" smtClean="0"/>
            </a:lvl3pPr>
            <a:lvl4pPr>
              <a:defRPr lang="de-DE" sz="1800" smtClean="0">
                <a:solidFill>
                  <a:schemeClr val="tx1"/>
                </a:solidFill>
              </a:defRPr>
            </a:lvl4pPr>
            <a:lvl5pPr>
              <a:defRPr lang="de-DE" sz="1800"/>
            </a:lvl5pPr>
          </a:lstStyle>
          <a:p>
            <a:pPr lvl="0">
              <a:spcBef>
                <a:spcPct val="0"/>
              </a:spcBef>
              <a:buNone/>
            </a:pPr>
            <a:r>
              <a:rPr lang="de-DE"/>
              <a:t>Mastertextformat bearbeiten</a:t>
            </a:r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0B564EC4-0713-F448-5F1D-88C4C2E75E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608" r="18134"/>
          <a:stretch>
            <a:fillRect/>
          </a:stretch>
        </p:blipFill>
        <p:spPr>
          <a:xfrm>
            <a:off x="6518071" y="-2853"/>
            <a:ext cx="5673929" cy="5719055"/>
          </a:xfrm>
          <a:custGeom>
            <a:avLst/>
            <a:gdLst>
              <a:gd name="connsiteX0" fmla="*/ 0 w 5673929"/>
              <a:gd name="connsiteY0" fmla="*/ 0 h 5719055"/>
              <a:gd name="connsiteX1" fmla="*/ 5673929 w 5673929"/>
              <a:gd name="connsiteY1" fmla="*/ 0 h 5719055"/>
              <a:gd name="connsiteX2" fmla="*/ 5673929 w 5673929"/>
              <a:gd name="connsiteY2" fmla="*/ 5719055 h 5719055"/>
              <a:gd name="connsiteX3" fmla="*/ 0 w 5673929"/>
              <a:gd name="connsiteY3" fmla="*/ 5719055 h 57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3929" h="5719055">
                <a:moveTo>
                  <a:pt x="0" y="0"/>
                </a:moveTo>
                <a:lnTo>
                  <a:pt x="5673929" y="0"/>
                </a:lnTo>
                <a:lnTo>
                  <a:pt x="5673929" y="5719055"/>
                </a:lnTo>
                <a:lnTo>
                  <a:pt x="0" y="5719055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90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BF253DA0-C99F-CCE2-8376-62B4FD1BC01C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71475" y="1601093"/>
            <a:ext cx="11449050" cy="46440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M PLUS 1" pitchFamily="2" charset="-128"/>
              </a:defRPr>
            </a:lvl1pPr>
            <a:lvl2pPr>
              <a:defRPr>
                <a:solidFill>
                  <a:schemeClr val="tx1"/>
                </a:solidFill>
                <a:latin typeface="M PLUS 1" pitchFamily="2" charset="-128"/>
              </a:defRPr>
            </a:lvl2pPr>
            <a:lvl3pPr>
              <a:defRPr>
                <a:solidFill>
                  <a:schemeClr val="tx1"/>
                </a:solidFill>
                <a:latin typeface="M PLUS 1" pitchFamily="2" charset="-128"/>
              </a:defRPr>
            </a:lvl3pPr>
            <a:lvl4pPr>
              <a:defRPr>
                <a:solidFill>
                  <a:schemeClr val="tx1"/>
                </a:solidFill>
                <a:latin typeface="M PLUS 1" pitchFamily="2" charset="-128"/>
              </a:defRPr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4210B4C-4025-2EBA-97B5-04575D61D20D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34265CE-94DA-56B4-CA9C-46559784BB5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9264748F-5DDD-0C71-F1AF-F8FA2CA4F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9C1BA1-F092-792D-62BA-9612F540D0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800" b="0"/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800" b="0"/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1800" b="0"/>
            </a:lvl4pPr>
            <a:lvl5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/>
            </a:lvl5pPr>
          </a:lstStyle>
          <a:p>
            <a:pPr lvl="0"/>
            <a:r>
              <a:rPr lang="de-DE"/>
              <a:t>Subline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91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4393CEB-6C79-BA96-B799-AF036FEB6B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2"/>
          </p:nvPr>
        </p:nvSpPr>
        <p:spPr>
          <a:xfrm>
            <a:off x="371475" y="1601093"/>
            <a:ext cx="5618103" cy="4644000"/>
          </a:xfrm>
        </p:spPr>
        <p:txBody>
          <a:bodyPr/>
          <a:lstStyle>
            <a:lvl1pPr>
              <a:defRPr>
                <a:latin typeface="M PLUS 1" pitchFamily="2" charset="-128"/>
              </a:defRPr>
            </a:lvl1pPr>
            <a:lvl2pPr>
              <a:defRPr>
                <a:latin typeface="M PLUS 1" pitchFamily="2" charset="-128"/>
              </a:defRPr>
            </a:lvl2pPr>
            <a:lvl3pPr>
              <a:defRPr>
                <a:latin typeface="M PLUS 1" pitchFamily="2" charset="-128"/>
              </a:defRPr>
            </a:lvl3pPr>
            <a:lvl4pPr>
              <a:defRPr>
                <a:latin typeface="M PLUS 1" pitchFamily="2" charset="-128"/>
              </a:defRPr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23"/>
          </p:nvPr>
        </p:nvSpPr>
        <p:spPr>
          <a:xfrm>
            <a:off x="6205578" y="1601093"/>
            <a:ext cx="5614947" cy="4644000"/>
          </a:xfrm>
        </p:spPr>
        <p:txBody>
          <a:bodyPr/>
          <a:lstStyle>
            <a:lvl1pPr>
              <a:defRPr>
                <a:latin typeface="M PLUS 1" pitchFamily="2" charset="-128"/>
              </a:defRPr>
            </a:lvl1pPr>
            <a:lvl2pPr>
              <a:defRPr>
                <a:latin typeface="M PLUS 1" pitchFamily="2" charset="-128"/>
              </a:defRPr>
            </a:lvl2pPr>
            <a:lvl3pPr>
              <a:defRPr>
                <a:latin typeface="M PLUS 1" pitchFamily="2" charset="-128"/>
              </a:defRPr>
            </a:lvl3pPr>
            <a:lvl4pPr>
              <a:defRPr>
                <a:latin typeface="M PLUS 1" pitchFamily="2" charset="-128"/>
              </a:defRPr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BEC47D6-937C-B794-D9BB-4890A628B75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A929FE3-3F05-E246-57F6-F19BC3292A8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6596D776-47BA-E679-8DCB-E16A61F67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596097"/>
            <a:ext cx="11449050" cy="324000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462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3908" userDrawn="1">
          <p15:clr>
            <a:srgbClr val="FBAE40"/>
          </p15:clr>
        </p15:guide>
        <p15:guide id="4" pos="377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C8EE906-91C8-0C65-45C0-5C98A5776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39FE50C-90AC-2B14-753F-D6EC1EFF41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DD318FD-F70A-8E05-E1B6-6833A6056A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CA2B7DE3-5288-6D12-B678-D964D0CC99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333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ihandform: Form 29">
            <a:extLst>
              <a:ext uri="{FF2B5EF4-FFF2-40B4-BE49-F238E27FC236}">
                <a16:creationId xmlns:a16="http://schemas.microsoft.com/office/drawing/2014/main" id="{81FBEFEF-CDA5-5546-83D8-DA0C368521C0}"/>
              </a:ext>
            </a:extLst>
          </p:cNvPr>
          <p:cNvSpPr/>
          <p:nvPr/>
        </p:nvSpPr>
        <p:spPr>
          <a:xfrm>
            <a:off x="6331231" y="382292"/>
            <a:ext cx="5686598" cy="5624122"/>
          </a:xfrm>
          <a:custGeom>
            <a:avLst/>
            <a:gdLst>
              <a:gd name="connsiteX0" fmla="*/ 1662117 w 1662116"/>
              <a:gd name="connsiteY0" fmla="*/ 727993 h 1643855"/>
              <a:gd name="connsiteX1" fmla="*/ 1509940 w 1662116"/>
              <a:gd name="connsiteY1" fmla="*/ 727993 h 1643855"/>
              <a:gd name="connsiteX2" fmla="*/ 1509940 w 1662116"/>
              <a:gd name="connsiteY2" fmla="*/ 453610 h 1643855"/>
              <a:gd name="connsiteX3" fmla="*/ 1208349 w 1662116"/>
              <a:gd name="connsiteY3" fmla="*/ 151789 h 1643855"/>
              <a:gd name="connsiteX4" fmla="*/ 979198 w 1662116"/>
              <a:gd name="connsiteY4" fmla="*/ 151789 h 1643855"/>
              <a:gd name="connsiteX5" fmla="*/ 979198 w 1662116"/>
              <a:gd name="connsiteY5" fmla="*/ 152055 h 1643855"/>
              <a:gd name="connsiteX6" fmla="*/ 682929 w 1662116"/>
              <a:gd name="connsiteY6" fmla="*/ 152055 h 1643855"/>
              <a:gd name="connsiteX7" fmla="*/ 682929 w 1662116"/>
              <a:gd name="connsiteY7" fmla="*/ 151789 h 1643855"/>
              <a:gd name="connsiteX8" fmla="*/ 435039 w 1662116"/>
              <a:gd name="connsiteY8" fmla="*/ 151789 h 1643855"/>
              <a:gd name="connsiteX9" fmla="*/ 435039 w 1662116"/>
              <a:gd name="connsiteY9" fmla="*/ 152614 h 1643855"/>
              <a:gd name="connsiteX10" fmla="*/ 151907 w 1662116"/>
              <a:gd name="connsiteY10" fmla="*/ 453877 h 1643855"/>
              <a:gd name="connsiteX11" fmla="*/ 151907 w 1662116"/>
              <a:gd name="connsiteY11" fmla="*/ 1341766 h 1643855"/>
              <a:gd name="connsiteX12" fmla="*/ 393750 w 1662116"/>
              <a:gd name="connsiteY12" fmla="*/ 1161832 h 1643855"/>
              <a:gd name="connsiteX13" fmla="*/ 394313 w 1662116"/>
              <a:gd name="connsiteY13" fmla="*/ 1161343 h 1643855"/>
              <a:gd name="connsiteX14" fmla="*/ 468955 w 1662116"/>
              <a:gd name="connsiteY14" fmla="*/ 1133151 h 1643855"/>
              <a:gd name="connsiteX15" fmla="*/ 1208349 w 1662116"/>
              <a:gd name="connsiteY15" fmla="*/ 1133151 h 1643855"/>
              <a:gd name="connsiteX16" fmla="*/ 1509940 w 1662116"/>
              <a:gd name="connsiteY16" fmla="*/ 831325 h 1643855"/>
              <a:gd name="connsiteX17" fmla="*/ 1509940 w 1662116"/>
              <a:gd name="connsiteY17" fmla="*/ 727993 h 1643855"/>
              <a:gd name="connsiteX18" fmla="*/ 1662117 w 1662116"/>
              <a:gd name="connsiteY18" fmla="*/ 727993 h 1643855"/>
              <a:gd name="connsiteX19" fmla="*/ 1662117 w 1662116"/>
              <a:gd name="connsiteY19" fmla="*/ 831592 h 1643855"/>
              <a:gd name="connsiteX20" fmla="*/ 1208608 w 1662116"/>
              <a:gd name="connsiteY20" fmla="*/ 1285466 h 1643855"/>
              <a:gd name="connsiteX21" fmla="*/ 482288 w 1662116"/>
              <a:gd name="connsiteY21" fmla="*/ 1285466 h 1643855"/>
              <a:gd name="connsiteX22" fmla="*/ 0 w 1662116"/>
              <a:gd name="connsiteY22" fmla="*/ 1643856 h 1643855"/>
              <a:gd name="connsiteX23" fmla="*/ 0 w 1662116"/>
              <a:gd name="connsiteY23" fmla="*/ 453877 h 1643855"/>
              <a:gd name="connsiteX24" fmla="*/ 453507 w 1662116"/>
              <a:gd name="connsiteY24" fmla="*/ 0 h 1643855"/>
              <a:gd name="connsiteX25" fmla="*/ 1208608 w 1662116"/>
              <a:gd name="connsiteY25" fmla="*/ 0 h 1643855"/>
              <a:gd name="connsiteX26" fmla="*/ 1662117 w 1662116"/>
              <a:gd name="connsiteY26" fmla="*/ 453877 h 1643855"/>
              <a:gd name="connsiteX27" fmla="*/ 1662117 w 1662116"/>
              <a:gd name="connsiteY27" fmla="*/ 727993 h 1643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662116" h="1643855">
                <a:moveTo>
                  <a:pt x="1662117" y="727993"/>
                </a:moveTo>
                <a:lnTo>
                  <a:pt x="1509940" y="727993"/>
                </a:lnTo>
                <a:lnTo>
                  <a:pt x="1509940" y="453610"/>
                </a:lnTo>
                <a:cubicBezTo>
                  <a:pt x="1509940" y="287220"/>
                  <a:pt x="1374644" y="151789"/>
                  <a:pt x="1208349" y="151789"/>
                </a:cubicBezTo>
                <a:lnTo>
                  <a:pt x="979198" y="151789"/>
                </a:lnTo>
                <a:lnTo>
                  <a:pt x="979198" y="152055"/>
                </a:lnTo>
                <a:lnTo>
                  <a:pt x="682929" y="152055"/>
                </a:lnTo>
                <a:lnTo>
                  <a:pt x="682929" y="151789"/>
                </a:lnTo>
                <a:lnTo>
                  <a:pt x="435039" y="151789"/>
                </a:lnTo>
                <a:lnTo>
                  <a:pt x="435039" y="152614"/>
                </a:lnTo>
                <a:cubicBezTo>
                  <a:pt x="277309" y="162198"/>
                  <a:pt x="151907" y="293691"/>
                  <a:pt x="151907" y="453877"/>
                </a:cubicBezTo>
                <a:lnTo>
                  <a:pt x="151907" y="1341766"/>
                </a:lnTo>
                <a:lnTo>
                  <a:pt x="393750" y="1161832"/>
                </a:lnTo>
                <a:lnTo>
                  <a:pt x="394313" y="1161343"/>
                </a:lnTo>
                <a:cubicBezTo>
                  <a:pt x="414951" y="1143207"/>
                  <a:pt x="441260" y="1133151"/>
                  <a:pt x="468955" y="1133151"/>
                </a:cubicBezTo>
                <a:lnTo>
                  <a:pt x="1208349" y="1133151"/>
                </a:lnTo>
                <a:cubicBezTo>
                  <a:pt x="1374644" y="1133151"/>
                  <a:pt x="1509940" y="997716"/>
                  <a:pt x="1509940" y="831325"/>
                </a:cubicBezTo>
                <a:lnTo>
                  <a:pt x="1509940" y="727993"/>
                </a:lnTo>
                <a:lnTo>
                  <a:pt x="1662117" y="727993"/>
                </a:lnTo>
                <a:lnTo>
                  <a:pt x="1662117" y="831592"/>
                </a:lnTo>
                <a:cubicBezTo>
                  <a:pt x="1662117" y="1081838"/>
                  <a:pt x="1458627" y="1285466"/>
                  <a:pt x="1208608" y="1285466"/>
                </a:cubicBezTo>
                <a:lnTo>
                  <a:pt x="482288" y="1285466"/>
                </a:lnTo>
                <a:lnTo>
                  <a:pt x="0" y="1643856"/>
                </a:lnTo>
                <a:lnTo>
                  <a:pt x="0" y="453877"/>
                </a:lnTo>
                <a:cubicBezTo>
                  <a:pt x="0" y="203633"/>
                  <a:pt x="203494" y="0"/>
                  <a:pt x="453507" y="0"/>
                </a:cubicBezTo>
                <a:lnTo>
                  <a:pt x="1208608" y="0"/>
                </a:lnTo>
                <a:cubicBezTo>
                  <a:pt x="1458627" y="0"/>
                  <a:pt x="1662117" y="203633"/>
                  <a:pt x="1662117" y="453877"/>
                </a:cubicBezTo>
                <a:lnTo>
                  <a:pt x="1662117" y="727993"/>
                </a:lnTo>
                <a:close/>
              </a:path>
            </a:pathLst>
          </a:custGeom>
          <a:solidFill>
            <a:srgbClr val="CC6944">
              <a:alpha val="10980"/>
            </a:srgbClr>
          </a:solidFill>
          <a:ln w="923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66" name="Textplatzhalter 3">
            <a:extLst>
              <a:ext uri="{FF2B5EF4-FFF2-40B4-BE49-F238E27FC236}">
                <a16:creationId xmlns:a16="http://schemas.microsoft.com/office/drawing/2014/main" id="{58FF04A4-B2A1-3430-E89C-73035E1570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5" y="964750"/>
            <a:ext cx="11449050" cy="288000"/>
          </a:xfrm>
        </p:spPr>
        <p:txBody>
          <a:bodyPr vert="horz" lIns="0" tIns="0" rIns="0" bIns="0" rtlCol="0">
            <a:noAutofit/>
          </a:bodyPr>
          <a:lstStyle>
            <a:lvl1pPr>
              <a:defRPr lang="de-DE" sz="1600" b="1" cap="all" baseline="0">
                <a:solidFill>
                  <a:schemeClr val="accent1"/>
                </a:solidFill>
                <a:latin typeface="M PLUS 1" pitchFamily="2" charset="-128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Subline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3008A34A-67DA-70A6-7374-4BEF7B176FCB}"/>
              </a:ext>
            </a:extLst>
          </p:cNvPr>
          <p:cNvSpPr txBox="1"/>
          <p:nvPr userDrawn="1"/>
        </p:nvSpPr>
        <p:spPr bwMode="gray">
          <a:xfrm>
            <a:off x="371475" y="602419"/>
            <a:ext cx="3685735" cy="317678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>
            <a:noAutofit/>
          </a:bodyPr>
          <a:lstStyle/>
          <a:p>
            <a:pPr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None/>
            </a:pPr>
            <a:r>
              <a:rPr lang="de-DE" sz="24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Agenda</a:t>
            </a:r>
            <a:endParaRPr lang="de-DE" sz="2400" b="1" kern="1200" cap="none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39FE50C-90AC-2B14-753F-D6EC1EFF41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28019" y="6972958"/>
            <a:ext cx="9000000" cy="165447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DD318FD-F70A-8E05-E1B6-6833A6056A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1475" y="6973484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Content 1">
            <a:extLst>
              <a:ext uri="{FF2B5EF4-FFF2-40B4-BE49-F238E27FC236}">
                <a16:creationId xmlns:a16="http://schemas.microsoft.com/office/drawing/2014/main" id="{9E7865DA-6924-0D75-18CF-C6461D81E1B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86839" y="1622671"/>
            <a:ext cx="10369550" cy="46672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6" name="Nr 1">
            <a:extLst>
              <a:ext uri="{FF2B5EF4-FFF2-40B4-BE49-F238E27FC236}">
                <a16:creationId xmlns:a16="http://schemas.microsoft.com/office/drawing/2014/main" id="{232B8E3A-7969-89B5-2584-FB1D0EB87D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0828" y="1622671"/>
            <a:ext cx="611187" cy="466725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9" name="Content 2">
            <a:extLst>
              <a:ext uri="{FF2B5EF4-FFF2-40B4-BE49-F238E27FC236}">
                <a16:creationId xmlns:a16="http://schemas.microsoft.com/office/drawing/2014/main" id="{CA85C106-0FC3-7C67-4898-E833E9C7407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6839" y="2315508"/>
            <a:ext cx="10369550" cy="46672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8" name="Nr 2">
            <a:extLst>
              <a:ext uri="{FF2B5EF4-FFF2-40B4-BE49-F238E27FC236}">
                <a16:creationId xmlns:a16="http://schemas.microsoft.com/office/drawing/2014/main" id="{F7322AC4-B4F1-E608-2370-8F2CBB8E269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0828" y="2315508"/>
            <a:ext cx="611187" cy="466725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11" name="Content 3">
            <a:extLst>
              <a:ext uri="{FF2B5EF4-FFF2-40B4-BE49-F238E27FC236}">
                <a16:creationId xmlns:a16="http://schemas.microsoft.com/office/drawing/2014/main" id="{56C860AF-54BB-1F6B-BBB5-BC9690FD2A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6839" y="3008344"/>
            <a:ext cx="10369550" cy="46672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10" name="Nr 3">
            <a:extLst>
              <a:ext uri="{FF2B5EF4-FFF2-40B4-BE49-F238E27FC236}">
                <a16:creationId xmlns:a16="http://schemas.microsoft.com/office/drawing/2014/main" id="{5C37F9DC-B897-CFF4-C9E2-2D648FC5EF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0828" y="3008344"/>
            <a:ext cx="611187" cy="466725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13" name="Content 4">
            <a:extLst>
              <a:ext uri="{FF2B5EF4-FFF2-40B4-BE49-F238E27FC236}">
                <a16:creationId xmlns:a16="http://schemas.microsoft.com/office/drawing/2014/main" id="{0FA847E4-BAB0-FF82-68B8-6548514FEC7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6839" y="3701180"/>
            <a:ext cx="10369550" cy="46672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12" name="Nr 4">
            <a:extLst>
              <a:ext uri="{FF2B5EF4-FFF2-40B4-BE49-F238E27FC236}">
                <a16:creationId xmlns:a16="http://schemas.microsoft.com/office/drawing/2014/main" id="{08FA1B29-B309-CEBD-1FC5-52899AD431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0828" y="3701180"/>
            <a:ext cx="611187" cy="466725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15" name="Content 5">
            <a:extLst>
              <a:ext uri="{FF2B5EF4-FFF2-40B4-BE49-F238E27FC236}">
                <a16:creationId xmlns:a16="http://schemas.microsoft.com/office/drawing/2014/main" id="{91CE6A20-4578-6E8E-FFC9-B3C0D6BFDF1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6839" y="4394016"/>
            <a:ext cx="10369550" cy="46672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14" name="Nr 5">
            <a:extLst>
              <a:ext uri="{FF2B5EF4-FFF2-40B4-BE49-F238E27FC236}">
                <a16:creationId xmlns:a16="http://schemas.microsoft.com/office/drawing/2014/main" id="{CB19D1AA-3C73-35B4-B1B1-7016A246301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0828" y="4394016"/>
            <a:ext cx="611187" cy="466725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17" name="Content 6">
            <a:extLst>
              <a:ext uri="{FF2B5EF4-FFF2-40B4-BE49-F238E27FC236}">
                <a16:creationId xmlns:a16="http://schemas.microsoft.com/office/drawing/2014/main" id="{B85152D5-7E74-8F3E-E291-6F04F3EA9A8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6839" y="5086852"/>
            <a:ext cx="10369550" cy="46672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16" name="Nr 6">
            <a:extLst>
              <a:ext uri="{FF2B5EF4-FFF2-40B4-BE49-F238E27FC236}">
                <a16:creationId xmlns:a16="http://schemas.microsoft.com/office/drawing/2014/main" id="{8169FAEF-2E26-36AC-E776-D0BF860DDFF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00828" y="5086852"/>
            <a:ext cx="611187" cy="466725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  <p:sp>
        <p:nvSpPr>
          <p:cNvPr id="26" name="Content 7">
            <a:extLst>
              <a:ext uri="{FF2B5EF4-FFF2-40B4-BE49-F238E27FC236}">
                <a16:creationId xmlns:a16="http://schemas.microsoft.com/office/drawing/2014/main" id="{69767424-F12A-BF95-44AA-9F44CB8213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86839" y="5779690"/>
            <a:ext cx="10369550" cy="46672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0" indent="0">
              <a:buNone/>
              <a:defRPr sz="1600"/>
            </a:lvl2pPr>
            <a:lvl3pPr marL="0" indent="0">
              <a:buNone/>
              <a:defRPr sz="1600"/>
            </a:lvl3pPr>
            <a:lvl4pPr marL="0" indent="0">
              <a:buNone/>
              <a:defRPr sz="1600"/>
            </a:lvl4pPr>
            <a:lvl5pPr marL="0" indent="0">
              <a:buNone/>
              <a:defRPr sz="1600"/>
            </a:lvl5pPr>
          </a:lstStyle>
          <a:p>
            <a:pPr lvl="0"/>
            <a:r>
              <a:rPr lang="en-US"/>
              <a:t>Agenda</a:t>
            </a:r>
            <a:endParaRPr lang="en-US" dirty="0"/>
          </a:p>
        </p:txBody>
      </p:sp>
      <p:sp>
        <p:nvSpPr>
          <p:cNvPr id="25" name="Nr 7">
            <a:extLst>
              <a:ext uri="{FF2B5EF4-FFF2-40B4-BE49-F238E27FC236}">
                <a16:creationId xmlns:a16="http://schemas.microsoft.com/office/drawing/2014/main" id="{8DD23090-6ED3-4E54-07F6-949A9134EF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00828" y="5779690"/>
            <a:ext cx="611187" cy="466725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  <a:lvl2pPr>
              <a:defRPr sz="28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1"/>
                </a:solidFill>
              </a:defRPr>
            </a:lvl3pPr>
            <a:lvl4pPr>
              <a:defRPr sz="2800" b="1">
                <a:solidFill>
                  <a:schemeClr val="accent1"/>
                </a:solidFill>
              </a:defRPr>
            </a:lvl4pPr>
            <a:lvl5pPr>
              <a:defRPr sz="2800"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NR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5291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2.xml"/><Relationship Id="rId30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71475" y="596097"/>
            <a:ext cx="11449050" cy="32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71475" y="1601093"/>
            <a:ext cx="11449050" cy="464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marL="0" lvl="4" indent="0" algn="l" defTabSz="914377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de-DE" dirty="0"/>
              <a:t>Vierte Ebene</a:t>
            </a:r>
          </a:p>
          <a:p>
            <a:pPr lvl="5"/>
            <a:r>
              <a:rPr lang="de-DE" dirty="0"/>
              <a:t>Fünfte Ebene</a:t>
            </a:r>
          </a:p>
          <a:p>
            <a:pPr lvl="6"/>
            <a:r>
              <a:rPr lang="de-DE" dirty="0"/>
              <a:t>Sechste Ebene</a:t>
            </a:r>
          </a:p>
          <a:p>
            <a:pPr marL="0" lvl="7" indent="0" algn="l" defTabSz="914377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de-DE"/>
              <a:t>Quelltext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728019" y="6408911"/>
            <a:ext cx="9000000" cy="165447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2"/>
                </a:solidFill>
                <a:latin typeface="M PLUS 1" pitchFamily="2" charset="-128"/>
              </a:defRPr>
            </a:lvl1pPr>
          </a:lstStyle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71475" y="6409437"/>
            <a:ext cx="234947" cy="1815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2"/>
                </a:solidFill>
                <a:latin typeface="M PLUS 1" pitchFamily="2" charset="-128"/>
              </a:defRPr>
            </a:lvl1pPr>
          </a:lstStyle>
          <a:p>
            <a:fld id="{521AE3AC-DDCA-45D4-9B2A-A2DBEA87260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empower - DO NOT DELETE!!!" hidden="1">
            <a:extLst>
              <a:ext uri="{FF2B5EF4-FFF2-40B4-BE49-F238E27FC236}">
                <a16:creationId xmlns:a16="http://schemas.microsoft.com/office/drawing/2014/main" id="{2F988802-D687-1CFB-8AC1-5F656816488B}"/>
              </a:ext>
            </a:extLst>
          </p:cNvPr>
          <p:cNvSpPr/>
          <p:nvPr userDrawn="1">
            <p:custDataLst>
              <p:tags r:id="rId28"/>
            </p:custDataLst>
          </p:nvPr>
        </p:nvSpPr>
        <p:spPr bwMode="gray">
          <a:xfrm>
            <a:off x="0" y="0"/>
            <a:ext cx="0" cy="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de-DE" sz="1400" b="0" i="0" u="none" baseline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1736D88-0770-3C86-8216-E2B7C9F5F89C}"/>
              </a:ext>
            </a:extLst>
          </p:cNvPr>
          <p:cNvPicPr>
            <a:picLocks noChangeAspect="1"/>
          </p:cNvPicPr>
          <p:nvPr userDrawn="1"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10238437" y="6406075"/>
            <a:ext cx="1582088" cy="273352"/>
          </a:xfrm>
          <a:prstGeom prst="rect">
            <a:avLst/>
          </a:prstGeom>
        </p:spPr>
      </p:pic>
    </p:spTree>
    <p:custDataLst>
      <p:tags r:id="rId27"/>
    </p:custDataLst>
    <p:extLst>
      <p:ext uri="{BB962C8B-B14F-4D97-AF65-F5344CB8AC3E}">
        <p14:creationId xmlns:p14="http://schemas.microsoft.com/office/powerpoint/2010/main" val="2574051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7" r:id="rId2"/>
    <p:sldLayoutId id="2147483902" r:id="rId3"/>
    <p:sldLayoutId id="2147483895" r:id="rId4"/>
    <p:sldLayoutId id="2147483878" r:id="rId5"/>
    <p:sldLayoutId id="2147483880" r:id="rId6"/>
    <p:sldLayoutId id="2147483881" r:id="rId7"/>
    <p:sldLayoutId id="2147483883" r:id="rId8"/>
    <p:sldLayoutId id="2147483905" r:id="rId9"/>
    <p:sldLayoutId id="2147483906" r:id="rId10"/>
    <p:sldLayoutId id="2147483896" r:id="rId11"/>
    <p:sldLayoutId id="2147483903" r:id="rId12"/>
    <p:sldLayoutId id="2147483884" r:id="rId13"/>
    <p:sldLayoutId id="2147483885" r:id="rId14"/>
    <p:sldLayoutId id="2147483897" r:id="rId15"/>
    <p:sldLayoutId id="2147483886" r:id="rId16"/>
    <p:sldLayoutId id="2147483887" r:id="rId17"/>
    <p:sldLayoutId id="2147483899" r:id="rId18"/>
    <p:sldLayoutId id="2147483900" r:id="rId19"/>
    <p:sldLayoutId id="2147483889" r:id="rId20"/>
    <p:sldLayoutId id="2147483890" r:id="rId21"/>
    <p:sldLayoutId id="2147483907" r:id="rId22"/>
    <p:sldLayoutId id="2147483893" r:id="rId23"/>
    <p:sldLayoutId id="2147483892" r:id="rId24"/>
    <p:sldLayoutId id="2147483894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4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400"/>
        </a:spcBef>
        <a:spcAft>
          <a:spcPts val="400"/>
        </a:spcAft>
        <a:buFont typeface="Arial" panose="020B0604020202020204" pitchFamily="34" charset="0"/>
        <a:buChar char="​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00" indent="-216000" algn="l" defTabSz="914377" rtl="0" eaLnBrk="1" latinLnBrk="0" hangingPunct="1">
        <a:lnSpc>
          <a:spcPct val="100000"/>
        </a:lnSpc>
        <a:spcBef>
          <a:spcPts val="400"/>
        </a:spcBef>
        <a:spcAft>
          <a:spcPts val="400"/>
        </a:spcAft>
        <a:buClr>
          <a:schemeClr val="accent1"/>
        </a:buClr>
        <a:buSzPct val="120000"/>
        <a:buFont typeface="M PLUS 1" pitchFamily="2" charset="-128"/>
        <a:buChar char="›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216000" algn="l" defTabSz="91437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00" indent="-216000" algn="l" defTabSz="91437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0" indent="0" algn="l" defTabSz="914377" rtl="0" eaLnBrk="1" latinLnBrk="0" hangingPunct="1">
        <a:lnSpc>
          <a:spcPct val="100000"/>
        </a:lnSpc>
        <a:spcBef>
          <a:spcPts val="400"/>
        </a:spcBef>
        <a:spcAft>
          <a:spcPts val="400"/>
        </a:spcAft>
        <a:buFont typeface="Arial" panose="020B0604020202020204" pitchFamily="34" charset="0"/>
        <a:buNone/>
        <a:defRPr lang="de-DE" sz="1600" b="1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377" rtl="0" eaLnBrk="1" latinLnBrk="0" hangingPunct="1">
        <a:lnSpc>
          <a:spcPct val="100000"/>
        </a:lnSpc>
        <a:spcBef>
          <a:spcPts val="400"/>
        </a:spcBef>
        <a:spcAft>
          <a:spcPts val="400"/>
        </a:spcAft>
        <a:buFont typeface="Arial" panose="020B0604020202020204" pitchFamily="34" charset="0"/>
        <a:buNone/>
        <a:defRPr sz="1600" b="0" kern="1200" cap="all" baseline="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914377" rtl="0" eaLnBrk="1" latinLnBrk="0" hangingPunct="1">
        <a:lnSpc>
          <a:spcPct val="100000"/>
        </a:lnSpc>
        <a:spcBef>
          <a:spcPts val="400"/>
        </a:spcBef>
        <a:spcAft>
          <a:spcPts val="400"/>
        </a:spcAft>
        <a:buFont typeface="Arial" panose="020B0604020202020204" pitchFamily="34" charset="0"/>
        <a:buNone/>
        <a:defRPr sz="1600" b="1" kern="1200" cap="all" baseline="0">
          <a:solidFill>
            <a:schemeClr val="accent1"/>
          </a:solidFill>
          <a:latin typeface="+mn-lt"/>
          <a:ea typeface="+mn-ea"/>
          <a:cs typeface="+mn-cs"/>
        </a:defRPr>
      </a:lvl7pPr>
      <a:lvl8pPr marL="0" indent="0" algn="l" defTabSz="914377" rtl="0" eaLnBrk="1" latinLnBrk="0" hangingPunct="1">
        <a:lnSpc>
          <a:spcPct val="100000"/>
        </a:lnSpc>
        <a:spcBef>
          <a:spcPts val="400"/>
        </a:spcBef>
        <a:spcAft>
          <a:spcPts val="400"/>
        </a:spcAft>
        <a:buFont typeface="Arial" panose="020B0604020202020204" pitchFamily="34" charset="0"/>
        <a:buNone/>
        <a:defRPr lang="de-DE" sz="1000" b="0" kern="1200" cap="none" baseline="0" dirty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377" rtl="0" eaLnBrk="1" latinLnBrk="0" hangingPunct="1">
        <a:lnSpc>
          <a:spcPct val="100000"/>
        </a:lnSpc>
        <a:spcBef>
          <a:spcPts val="400"/>
        </a:spcBef>
        <a:spcAft>
          <a:spcPts val="400"/>
        </a:spcAft>
        <a:buFont typeface="Arial" panose="020B0604020202020204" pitchFamily="34" charset="0"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234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11" orient="horz" pos="1003">
          <p15:clr>
            <a:srgbClr val="F26B43"/>
          </p15:clr>
        </p15:guide>
        <p15:guide id="16" orient="horz" pos="3929" userDrawn="1">
          <p15:clr>
            <a:srgbClr val="F26B43"/>
          </p15:clr>
        </p15:guide>
        <p15:guide id="18" pos="38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1F5725-8650-4731-EDF4-5FEE99CBF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Titelvorschlag ohne Bild, Hier steht der mehrzeilige Präsentationstitel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22BF693-500A-6041-DA9A-1AADFC1A119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de-DE"/>
              <a:t>Untertitel/Referent:in/Datum</a:t>
            </a:r>
          </a:p>
        </p:txBody>
      </p:sp>
    </p:spTree>
    <p:extLst>
      <p:ext uri="{BB962C8B-B14F-4D97-AF65-F5344CB8AC3E}">
        <p14:creationId xmlns:p14="http://schemas.microsoft.com/office/powerpoint/2010/main" val="78656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6AA9F9C-9690-74A6-D7A0-2B4FD17C8BA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/>
              <a:t>beispielhaft Eingesetzt: 2 Textboxen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54C495-5F33-C31B-51CB-7544379CE29E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r>
              <a:rPr lang="en-US"/>
              <a:t>Lorem ipsum dolor sit amet, consetetur sadipscing elitr, sed</a:t>
            </a:r>
            <a:br>
              <a:rPr lang="en-US"/>
            </a:br>
            <a:r>
              <a:rPr lang="en-US"/>
              <a:t>diam nonumy eirmod. Lorem ipsum dolor sit amet, consetetur sadipscing elitr</a:t>
            </a:r>
          </a:p>
          <a:p>
            <a:pPr lvl="1"/>
            <a:r>
              <a:rPr lang="en-US"/>
              <a:t>Lorem ipsum dolor sit amet</a:t>
            </a:r>
          </a:p>
          <a:p>
            <a:pPr lvl="1"/>
            <a:r>
              <a:rPr lang="en-US"/>
              <a:t>consetetur sadipscing elitr</a:t>
            </a:r>
          </a:p>
          <a:p>
            <a:pPr lvl="1"/>
            <a:r>
              <a:rPr lang="en-US"/>
              <a:t>sed diam nonumy eirmod</a:t>
            </a:r>
          </a:p>
          <a:p>
            <a:pPr lvl="1"/>
            <a:r>
              <a:rPr lang="en-US"/>
              <a:t>Lorem ipsum dolor sit amet, consetetur sadipscing elitr</a:t>
            </a:r>
            <a:endParaRPr lang="de-DE"/>
          </a:p>
          <a:p>
            <a:pPr lvl="2"/>
            <a:r>
              <a:rPr lang="en-US"/>
              <a:t>Lorem ipsum dolor sit amet</a:t>
            </a:r>
          </a:p>
          <a:p>
            <a:pPr lvl="2"/>
            <a:r>
              <a:rPr lang="en-US"/>
              <a:t>consetetur sadipscing elitr</a:t>
            </a:r>
          </a:p>
          <a:p>
            <a:pPr lvl="2"/>
            <a:r>
              <a:rPr lang="en-US"/>
              <a:t>sed diam nonumy eirmod.</a:t>
            </a:r>
          </a:p>
          <a:p>
            <a:pPr lvl="2"/>
            <a:endParaRPr lang="en-US"/>
          </a:p>
          <a:p>
            <a:pPr lvl="4"/>
            <a:r>
              <a:rPr lang="en-US"/>
              <a:t>Lorem ipsum dolor sit amet</a:t>
            </a:r>
            <a:endParaRPr lang="de-DE"/>
          </a:p>
          <a:p>
            <a:r>
              <a:rPr lang="en-US"/>
              <a:t>Lorem ipsum dolor sit amet, consetetur sadipscing elitr,</a:t>
            </a:r>
            <a:br>
              <a:rPr lang="en-US"/>
            </a:br>
            <a:r>
              <a:rPr lang="en-US"/>
              <a:t>nonumy eirmod. Lorem ipsum dolor sit amet, consetetur sadipscing elitr sed diam</a:t>
            </a:r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FF10373-5481-4CD6-BC7B-4EAE1DCC6F01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r>
              <a:rPr lang="en-US"/>
              <a:t>Lorem ipsum dolor sit amet, consetetur sadipscing elitr, sed</a:t>
            </a:r>
            <a:br>
              <a:rPr lang="en-US"/>
            </a:br>
            <a:r>
              <a:rPr lang="en-US"/>
              <a:t>diam nonumy eirmod. Lorem ipsum dolor sit amet, consetetur sadipscing elitr</a:t>
            </a:r>
          </a:p>
          <a:p>
            <a:pPr lvl="1"/>
            <a:r>
              <a:rPr lang="en-US"/>
              <a:t>Lorem ipsum dolor sit amet</a:t>
            </a:r>
          </a:p>
          <a:p>
            <a:pPr lvl="1"/>
            <a:r>
              <a:rPr lang="en-US"/>
              <a:t>consetetur sadipscing elitr</a:t>
            </a:r>
          </a:p>
          <a:p>
            <a:pPr lvl="1"/>
            <a:r>
              <a:rPr lang="en-US"/>
              <a:t>sed diam nonumy eirmod</a:t>
            </a:r>
          </a:p>
          <a:p>
            <a:pPr lvl="1"/>
            <a:r>
              <a:rPr lang="en-US"/>
              <a:t>Lorem ipsum dolor sit amet, consetetur sadipscing elitr</a:t>
            </a:r>
            <a:endParaRPr lang="de-DE"/>
          </a:p>
          <a:p>
            <a:pPr lvl="2"/>
            <a:r>
              <a:rPr lang="en-US"/>
              <a:t>Lorem ipsum dolor sit amet</a:t>
            </a:r>
          </a:p>
          <a:p>
            <a:pPr lvl="2"/>
            <a:r>
              <a:rPr lang="en-US"/>
              <a:t>consetetur sadipscing elitr</a:t>
            </a:r>
          </a:p>
          <a:p>
            <a:pPr lvl="2"/>
            <a:r>
              <a:rPr lang="en-US"/>
              <a:t>sed diam nonumy eirmod.</a:t>
            </a:r>
          </a:p>
          <a:p>
            <a:pPr lvl="2"/>
            <a:endParaRPr lang="en-US"/>
          </a:p>
          <a:p>
            <a:pPr lvl="4"/>
            <a:r>
              <a:rPr lang="en-US"/>
              <a:t>Lorem ipsum dolor sit amet</a:t>
            </a:r>
            <a:endParaRPr lang="de-DE"/>
          </a:p>
          <a:p>
            <a:r>
              <a:rPr lang="en-US"/>
              <a:t>Lorem ipsum dolor sit amet, consetetur sadipscing elitr,</a:t>
            </a:r>
            <a:br>
              <a:rPr lang="en-US"/>
            </a:br>
            <a:r>
              <a:rPr lang="en-US"/>
              <a:t>nonumy eirmod. Lorem ipsum dolor sit amet, consetetur sadipscing elitr sed diam</a:t>
            </a:r>
            <a:endParaRPr lang="de-DE"/>
          </a:p>
          <a:p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26C0C6-CC75-CF39-4DAF-73E0505C18D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831FFD-C01E-8994-34AE-ACC25D6E876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CBEECDA-6829-F2E7-18A3-67494A68E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2-spaltig</a:t>
            </a:r>
          </a:p>
        </p:txBody>
      </p:sp>
    </p:spTree>
    <p:extLst>
      <p:ext uri="{BB962C8B-B14F-4D97-AF65-F5344CB8AC3E}">
        <p14:creationId xmlns:p14="http://schemas.microsoft.com/office/powerpoint/2010/main" val="179299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6AA9F9C-9690-74A6-D7A0-2B4FD17C8BA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964750"/>
            <a:ext cx="11449050" cy="288000"/>
          </a:xfrm>
        </p:spPr>
        <p:txBody>
          <a:bodyPr/>
          <a:lstStyle/>
          <a:p>
            <a:r>
              <a:rPr lang="de-DE"/>
              <a:t>beispielhaft Eingesetzt: Text und TAbellen</a:t>
            </a:r>
          </a:p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54C495-5F33-C31B-51CB-7544379CE29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71475" y="1601093"/>
            <a:ext cx="5618103" cy="4644000"/>
          </a:xfrm>
        </p:spPr>
        <p:txBody>
          <a:bodyPr/>
          <a:lstStyle/>
          <a:p>
            <a:r>
              <a:rPr lang="en-US"/>
              <a:t>Lorem ipsum dolor sit amet, consetetur sadipscing elitr, sed</a:t>
            </a:r>
            <a:br>
              <a:rPr lang="en-US"/>
            </a:br>
            <a:r>
              <a:rPr lang="en-US"/>
              <a:t>diam nonumy eirmod. Lorem ipsum dolor sit amet, consetetur sadipscing elitr</a:t>
            </a:r>
          </a:p>
          <a:p>
            <a:pPr lvl="1"/>
            <a:r>
              <a:rPr lang="en-US"/>
              <a:t>Lorem ipsum dolor sit amet</a:t>
            </a:r>
          </a:p>
          <a:p>
            <a:pPr lvl="1"/>
            <a:r>
              <a:rPr lang="en-US"/>
              <a:t>consetetur sadipscing elitr</a:t>
            </a:r>
          </a:p>
          <a:p>
            <a:pPr lvl="1"/>
            <a:r>
              <a:rPr lang="en-US"/>
              <a:t>sed diam nonumy eirmod</a:t>
            </a:r>
          </a:p>
          <a:p>
            <a:pPr lvl="1"/>
            <a:r>
              <a:rPr lang="en-US"/>
              <a:t>Lorem ipsum dolor sit amet, consetetur sadipscing elitr</a:t>
            </a:r>
            <a:endParaRPr lang="de-DE"/>
          </a:p>
          <a:p>
            <a:pPr lvl="2"/>
            <a:r>
              <a:rPr lang="en-US"/>
              <a:t>Lorem ipsum dolor sit amet</a:t>
            </a:r>
          </a:p>
          <a:p>
            <a:pPr lvl="2"/>
            <a:r>
              <a:rPr lang="en-US"/>
              <a:t>consetetur sadipscing elitr</a:t>
            </a:r>
          </a:p>
          <a:p>
            <a:pPr lvl="2"/>
            <a:r>
              <a:rPr lang="en-US"/>
              <a:t>sed diam nonumy eirmod.</a:t>
            </a:r>
          </a:p>
          <a:p>
            <a:pPr lvl="2"/>
            <a:endParaRPr lang="en-US"/>
          </a:p>
          <a:p>
            <a:pPr lvl="4"/>
            <a:r>
              <a:rPr lang="en-US"/>
              <a:t>Lorem ipsum dolor sit amet</a:t>
            </a:r>
            <a:endParaRPr lang="de-DE"/>
          </a:p>
          <a:p>
            <a:r>
              <a:rPr lang="en-US"/>
              <a:t>Lorem ipsum dolor sit amet, consetetur sadipscing elitr,</a:t>
            </a:r>
            <a:br>
              <a:rPr lang="en-US"/>
            </a:br>
            <a:r>
              <a:rPr lang="en-US"/>
              <a:t>nonumy eirmod. Lorem ipsum dolor sit amet, consetetur sadipscing elitr sed diam</a:t>
            </a:r>
            <a:endParaRPr lang="de-DE"/>
          </a:p>
        </p:txBody>
      </p:sp>
      <p:graphicFrame>
        <p:nvGraphicFramePr>
          <p:cNvPr id="14" name="Tabelle 14">
            <a:extLst>
              <a:ext uri="{FF2B5EF4-FFF2-40B4-BE49-F238E27FC236}">
                <a16:creationId xmlns:a16="http://schemas.microsoft.com/office/drawing/2014/main" id="{1B36DA52-05A5-43D9-F128-19D7046B0340}"/>
              </a:ext>
            </a:extLst>
          </p:cNvPr>
          <p:cNvGraphicFramePr>
            <a:graphicFrameLocks noGrp="1"/>
          </p:cNvGraphicFramePr>
          <p:nvPr>
            <p:ph sz="quarter" idx="23"/>
            <p:extLst>
              <p:ext uri="{D42A27DB-BD31-4B8C-83A1-F6EECF244321}">
                <p14:modId xmlns:p14="http://schemas.microsoft.com/office/powerpoint/2010/main" val="795062420"/>
              </p:ext>
            </p:extLst>
          </p:nvPr>
        </p:nvGraphicFramePr>
        <p:xfrm>
          <a:off x="6205538" y="1601788"/>
          <a:ext cx="5614985" cy="464330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22997">
                  <a:extLst>
                    <a:ext uri="{9D8B030D-6E8A-4147-A177-3AD203B41FA5}">
                      <a16:colId xmlns:a16="http://schemas.microsoft.com/office/drawing/2014/main" val="1852661995"/>
                    </a:ext>
                  </a:extLst>
                </a:gridCol>
                <a:gridCol w="1122997">
                  <a:extLst>
                    <a:ext uri="{9D8B030D-6E8A-4147-A177-3AD203B41FA5}">
                      <a16:colId xmlns:a16="http://schemas.microsoft.com/office/drawing/2014/main" val="2340555246"/>
                    </a:ext>
                  </a:extLst>
                </a:gridCol>
                <a:gridCol w="1122997">
                  <a:extLst>
                    <a:ext uri="{9D8B030D-6E8A-4147-A177-3AD203B41FA5}">
                      <a16:colId xmlns:a16="http://schemas.microsoft.com/office/drawing/2014/main" val="90335917"/>
                    </a:ext>
                  </a:extLst>
                </a:gridCol>
                <a:gridCol w="1122997">
                  <a:extLst>
                    <a:ext uri="{9D8B030D-6E8A-4147-A177-3AD203B41FA5}">
                      <a16:colId xmlns:a16="http://schemas.microsoft.com/office/drawing/2014/main" val="4075792087"/>
                    </a:ext>
                  </a:extLst>
                </a:gridCol>
                <a:gridCol w="1122997">
                  <a:extLst>
                    <a:ext uri="{9D8B030D-6E8A-4147-A177-3AD203B41FA5}">
                      <a16:colId xmlns:a16="http://schemas.microsoft.com/office/drawing/2014/main" val="1276559880"/>
                    </a:ext>
                  </a:extLst>
                </a:gridCol>
              </a:tblGrid>
              <a:tr h="360583">
                <a:tc>
                  <a:txBody>
                    <a:bodyPr/>
                    <a:lstStyle/>
                    <a:p>
                      <a:r>
                        <a:rPr lang="de-DE" sz="1400"/>
                        <a:t>Head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Head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Head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Head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Head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445795"/>
                  </a:ext>
                </a:extLst>
              </a:tr>
              <a:tr h="611817">
                <a:tc>
                  <a:txBody>
                    <a:bodyPr/>
                    <a:lstStyle/>
                    <a:p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3878105"/>
                  </a:ext>
                </a:extLst>
              </a:tr>
              <a:tr h="611817">
                <a:tc>
                  <a:txBody>
                    <a:bodyPr/>
                    <a:lstStyle/>
                    <a:p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696207"/>
                  </a:ext>
                </a:extLst>
              </a:tr>
              <a:tr h="611817">
                <a:tc>
                  <a:txBody>
                    <a:bodyPr/>
                    <a:lstStyle/>
                    <a:p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0802720"/>
                  </a:ext>
                </a:extLst>
              </a:tr>
              <a:tr h="611817">
                <a:tc>
                  <a:txBody>
                    <a:bodyPr/>
                    <a:lstStyle/>
                    <a:p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631770"/>
                  </a:ext>
                </a:extLst>
              </a:tr>
              <a:tr h="611817">
                <a:tc>
                  <a:txBody>
                    <a:bodyPr/>
                    <a:lstStyle/>
                    <a:p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521740"/>
                  </a:ext>
                </a:extLst>
              </a:tr>
              <a:tr h="611817">
                <a:tc>
                  <a:txBody>
                    <a:bodyPr/>
                    <a:lstStyle/>
                    <a:p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981064"/>
                  </a:ext>
                </a:extLst>
              </a:tr>
              <a:tr h="611817">
                <a:tc>
                  <a:txBody>
                    <a:bodyPr/>
                    <a:lstStyle/>
                    <a:p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/>
                        <a:t>lorem ipsum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477612"/>
                  </a:ext>
                </a:extLst>
              </a:tr>
            </a:tbl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26C0C6-CC75-CF39-4DAF-73E0505C18D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728019" y="6408911"/>
            <a:ext cx="9000000" cy="165447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831FFD-C01E-8994-34AE-ACC25D6E876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371475" y="6409437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CBEECDA-6829-F2E7-18A3-67494A68E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596097"/>
            <a:ext cx="11449050" cy="324000"/>
          </a:xfrm>
        </p:spPr>
        <p:txBody>
          <a:bodyPr/>
          <a:lstStyle/>
          <a:p>
            <a:r>
              <a:rPr lang="de-DE"/>
              <a:t>2-spaltig</a:t>
            </a:r>
          </a:p>
        </p:txBody>
      </p:sp>
    </p:spTree>
    <p:extLst>
      <p:ext uri="{BB962C8B-B14F-4D97-AF65-F5344CB8AC3E}">
        <p14:creationId xmlns:p14="http://schemas.microsoft.com/office/powerpoint/2010/main" val="332699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6AA9F9C-9690-74A6-D7A0-2B4FD17C8BA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/>
              <a:t>beispielhaft Eingesetzt: Kreisdiagram und Chart</a:t>
            </a:r>
          </a:p>
        </p:txBody>
      </p:sp>
      <p:graphicFrame>
        <p:nvGraphicFramePr>
          <p:cNvPr id="17" name="Inhaltsplatzhalter 16">
            <a:extLst>
              <a:ext uri="{FF2B5EF4-FFF2-40B4-BE49-F238E27FC236}">
                <a16:creationId xmlns:a16="http://schemas.microsoft.com/office/drawing/2014/main" id="{A400FE62-3EB5-D7D7-CEE2-35F38990E8CF}"/>
              </a:ext>
            </a:extLst>
          </p:cNvPr>
          <p:cNvGraphicFramePr>
            <a:graphicFrameLocks noGrp="1"/>
          </p:cNvGraphicFramePr>
          <p:nvPr>
            <p:ph sz="quarter" idx="22"/>
            <p:extLst>
              <p:ext uri="{D42A27DB-BD31-4B8C-83A1-F6EECF244321}">
                <p14:modId xmlns:p14="http://schemas.microsoft.com/office/powerpoint/2010/main" val="3449062759"/>
              </p:ext>
            </p:extLst>
          </p:nvPr>
        </p:nvGraphicFramePr>
        <p:xfrm>
          <a:off x="371475" y="1601788"/>
          <a:ext cx="5618163" cy="4643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26C0C6-CC75-CF39-4DAF-73E0505C18D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831FFD-C01E-8994-34AE-ACC25D6E876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CBEECDA-6829-F2E7-18A3-67494A68E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2-spaltig</a:t>
            </a:r>
          </a:p>
        </p:txBody>
      </p:sp>
      <p:graphicFrame>
        <p:nvGraphicFramePr>
          <p:cNvPr id="11" name="Inhaltsplatzhalter 10">
            <a:extLst>
              <a:ext uri="{FF2B5EF4-FFF2-40B4-BE49-F238E27FC236}">
                <a16:creationId xmlns:a16="http://schemas.microsoft.com/office/drawing/2014/main" id="{1B13BD8C-4B02-D5BC-2B94-92480B65AD32}"/>
              </a:ext>
            </a:extLst>
          </p:cNvPr>
          <p:cNvGraphicFramePr>
            <a:graphicFrameLocks noGrp="1"/>
          </p:cNvGraphicFramePr>
          <p:nvPr>
            <p:ph sz="quarter" idx="23"/>
            <p:extLst>
              <p:ext uri="{D42A27DB-BD31-4B8C-83A1-F6EECF244321}">
                <p14:modId xmlns:p14="http://schemas.microsoft.com/office/powerpoint/2010/main" val="3257316803"/>
              </p:ext>
            </p:extLst>
          </p:nvPr>
        </p:nvGraphicFramePr>
        <p:xfrm>
          <a:off x="6205538" y="1601788"/>
          <a:ext cx="5614987" cy="4643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0871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Verbinder: gewinkelt 41">
            <a:extLst>
              <a:ext uri="{FF2B5EF4-FFF2-40B4-BE49-F238E27FC236}">
                <a16:creationId xmlns:a16="http://schemas.microsoft.com/office/drawing/2014/main" id="{7350D9CE-9384-8AAA-7571-E49B43FC97AC}"/>
              </a:ext>
            </a:extLst>
          </p:cNvPr>
          <p:cNvCxnSpPr>
            <a:cxnSpLocks/>
          </p:cNvCxnSpPr>
          <p:nvPr/>
        </p:nvCxnSpPr>
        <p:spPr bwMode="gray">
          <a:xfrm rot="5400000" flipH="1" flipV="1">
            <a:off x="3190475" y="1417036"/>
            <a:ext cx="12700" cy="3263609"/>
          </a:xfrm>
          <a:prstGeom prst="bentConnector3">
            <a:avLst>
              <a:gd name="adj1" fmla="val 1800000"/>
            </a:avLst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8861432A-F61F-64AE-DB40-8E3C6EB496AF}"/>
              </a:ext>
            </a:extLst>
          </p:cNvPr>
          <p:cNvCxnSpPr>
            <a:cxnSpLocks/>
          </p:cNvCxnSpPr>
          <p:nvPr/>
        </p:nvCxnSpPr>
        <p:spPr bwMode="gray">
          <a:xfrm>
            <a:off x="1548664" y="3217234"/>
            <a:ext cx="0" cy="1773408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89481FB6-1C9D-E0D0-2AF7-BECEE130B66B}"/>
              </a:ext>
            </a:extLst>
          </p:cNvPr>
          <p:cNvCxnSpPr>
            <a:cxnSpLocks/>
          </p:cNvCxnSpPr>
          <p:nvPr/>
        </p:nvCxnSpPr>
        <p:spPr bwMode="gray">
          <a:xfrm>
            <a:off x="4809027" y="3217234"/>
            <a:ext cx="0" cy="2985090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8AD131B6-DD69-0E3C-14D9-9D0332645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Only Title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95048C-2A50-3E3E-5271-273727AA8CC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8AC9F4A-5361-6A84-D108-3EABFBC8F1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7177F41-67D0-F30E-8529-674F19F25FC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C11CEC05-FC3C-21D8-2B0E-CFC931763F6B}"/>
              </a:ext>
            </a:extLst>
          </p:cNvPr>
          <p:cNvSpPr txBox="1"/>
          <p:nvPr/>
        </p:nvSpPr>
        <p:spPr>
          <a:xfrm>
            <a:off x="1548664" y="2227513"/>
            <a:ext cx="3279966" cy="2462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>
                <a:cs typeface="Inter"/>
              </a:rPr>
              <a:t>Jobticket</a:t>
            </a:r>
            <a:r>
              <a:rPr lang="de-DE" sz="1600" b="1">
                <a:cs typeface="Inter"/>
              </a:rPr>
              <a:t> </a:t>
            </a:r>
            <a:r>
              <a:rPr sz="1600" b="1">
                <a:cs typeface="Inter"/>
              </a:rPr>
              <a:t>(</a:t>
            </a:r>
            <a:r>
              <a:rPr sz="1600" b="1" dirty="0">
                <a:cs typeface="Inter"/>
              </a:rPr>
              <a:t>Sachbezug)</a:t>
            </a:r>
            <a:endParaRPr sz="1600">
              <a:cs typeface="Inter"/>
            </a:endParaRPr>
          </a:p>
        </p:txBody>
      </p:sp>
      <p:sp>
        <p:nvSpPr>
          <p:cNvPr id="23" name="object 39">
            <a:extLst>
              <a:ext uri="{FF2B5EF4-FFF2-40B4-BE49-F238E27FC236}">
                <a16:creationId xmlns:a16="http://schemas.microsoft.com/office/drawing/2014/main" id="{D14BC561-1E72-33FE-DAF3-FB5455AF0D9A}"/>
              </a:ext>
            </a:extLst>
          </p:cNvPr>
          <p:cNvSpPr txBox="1"/>
          <p:nvPr/>
        </p:nvSpPr>
        <p:spPr>
          <a:xfrm>
            <a:off x="327408" y="4491577"/>
            <a:ext cx="2442514" cy="64633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R="5080" algn="ctr"/>
            <a:r>
              <a:rPr sz="1400">
                <a:cs typeface="Inter"/>
              </a:rPr>
              <a:t>Pauschalversteuerung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mit</a:t>
            </a:r>
            <a:r>
              <a:rPr lang="de-DE" sz="1400">
                <a:cs typeface="Inter"/>
              </a:rPr>
              <a:t> </a:t>
            </a:r>
            <a:r>
              <a:rPr sz="1400">
                <a:cs typeface="Inter"/>
              </a:rPr>
              <a:t>25 % ohne</a:t>
            </a:r>
            <a:r>
              <a:rPr lang="de-DE" sz="1400">
                <a:cs typeface="Inter"/>
              </a:rPr>
              <a:t> </a:t>
            </a:r>
            <a:r>
              <a:rPr sz="1400">
                <a:cs typeface="Inter"/>
              </a:rPr>
              <a:t>Anrechnung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auf </a:t>
            </a:r>
            <a:r>
              <a:rPr sz="1400" dirty="0">
                <a:cs typeface="Inter"/>
              </a:rPr>
              <a:t>die EFP</a:t>
            </a:r>
            <a:endParaRPr sz="1400">
              <a:cs typeface="Inter"/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2DF5C153-A070-49EE-373C-CDA31609FB33}"/>
              </a:ext>
            </a:extLst>
          </p:cNvPr>
          <p:cNvSpPr/>
          <p:nvPr/>
        </p:nvSpPr>
        <p:spPr bwMode="gray">
          <a:xfrm>
            <a:off x="403707" y="3048840"/>
            <a:ext cx="2309928" cy="336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1600" b="1">
                <a:cs typeface="Inter"/>
              </a:rPr>
              <a:t>Zusätzliche</a:t>
            </a:r>
            <a:r>
              <a:rPr lang="de-DE" sz="1600" b="1" spc="114">
                <a:cs typeface="Inter"/>
              </a:rPr>
              <a:t> </a:t>
            </a:r>
            <a:r>
              <a:rPr lang="de-DE" sz="1600" b="1" spc="-10">
                <a:cs typeface="Inter"/>
              </a:rPr>
              <a:t>Leistung</a:t>
            </a:r>
            <a:endParaRPr lang="de-DE" sz="1600">
              <a:cs typeface="Inter"/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253A0539-F1F4-FE84-1584-F635E61421E7}"/>
              </a:ext>
            </a:extLst>
          </p:cNvPr>
          <p:cNvSpPr/>
          <p:nvPr/>
        </p:nvSpPr>
        <p:spPr bwMode="gray">
          <a:xfrm>
            <a:off x="3646621" y="3048840"/>
            <a:ext cx="2351317" cy="336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00" b="1">
                <a:cs typeface="Inter"/>
              </a:rPr>
              <a:t>Entgeltumwandlung</a:t>
            </a:r>
          </a:p>
        </p:txBody>
      </p:sp>
      <p:sp>
        <p:nvSpPr>
          <p:cNvPr id="28" name="object 39">
            <a:extLst>
              <a:ext uri="{FF2B5EF4-FFF2-40B4-BE49-F238E27FC236}">
                <a16:creationId xmlns:a16="http://schemas.microsoft.com/office/drawing/2014/main" id="{8A6AD667-3507-5779-7544-D1773BC5E8A1}"/>
              </a:ext>
            </a:extLst>
          </p:cNvPr>
          <p:cNvSpPr txBox="1"/>
          <p:nvPr/>
        </p:nvSpPr>
        <p:spPr>
          <a:xfrm>
            <a:off x="327408" y="3703172"/>
            <a:ext cx="2442514" cy="21544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R="5080" algn="ctr"/>
            <a:r>
              <a:rPr lang="de-DE" sz="1400">
                <a:cs typeface="Inter"/>
              </a:rPr>
              <a:t>Steuerfrei</a:t>
            </a:r>
            <a:endParaRPr sz="1400">
              <a:cs typeface="Inter"/>
            </a:endParaRPr>
          </a:p>
        </p:txBody>
      </p:sp>
      <p:sp>
        <p:nvSpPr>
          <p:cNvPr id="29" name="object 39">
            <a:extLst>
              <a:ext uri="{FF2B5EF4-FFF2-40B4-BE49-F238E27FC236}">
                <a16:creationId xmlns:a16="http://schemas.microsoft.com/office/drawing/2014/main" id="{736312AB-084E-C9FE-3788-EB3359AB93DC}"/>
              </a:ext>
            </a:extLst>
          </p:cNvPr>
          <p:cNvSpPr txBox="1"/>
          <p:nvPr/>
        </p:nvSpPr>
        <p:spPr>
          <a:xfrm>
            <a:off x="3609418" y="3703172"/>
            <a:ext cx="2442514" cy="43088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R="5080" algn="ctr"/>
            <a:r>
              <a:rPr lang="de-DE" sz="1400">
                <a:cs typeface="Inter"/>
              </a:rPr>
              <a:t>Steuerfrei</a:t>
            </a:r>
            <a:br>
              <a:rPr lang="de-DE" sz="1400">
                <a:cs typeface="Inter"/>
              </a:rPr>
            </a:br>
            <a:r>
              <a:rPr lang="de-DE" sz="1400">
                <a:cs typeface="Inter"/>
              </a:rPr>
              <a:t>i.R.d. 50 € Grenze</a:t>
            </a:r>
            <a:endParaRPr sz="1400">
              <a:cs typeface="Inter"/>
            </a:endParaRPr>
          </a:p>
        </p:txBody>
      </p:sp>
      <p:sp>
        <p:nvSpPr>
          <p:cNvPr id="30" name="object 39">
            <a:extLst>
              <a:ext uri="{FF2B5EF4-FFF2-40B4-BE49-F238E27FC236}">
                <a16:creationId xmlns:a16="http://schemas.microsoft.com/office/drawing/2014/main" id="{782409E2-B87B-B9CD-CE78-5C11C111CA75}"/>
              </a:ext>
            </a:extLst>
          </p:cNvPr>
          <p:cNvSpPr txBox="1"/>
          <p:nvPr/>
        </p:nvSpPr>
        <p:spPr>
          <a:xfrm>
            <a:off x="3611006" y="4491577"/>
            <a:ext cx="2442514" cy="64633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R="5080" algn="ctr"/>
            <a:r>
              <a:rPr sz="1400">
                <a:cs typeface="Inter"/>
              </a:rPr>
              <a:t>Pauschalversteuerung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mit</a:t>
            </a:r>
            <a:r>
              <a:rPr lang="de-DE" sz="1400">
                <a:cs typeface="Inter"/>
              </a:rPr>
              <a:t> </a:t>
            </a:r>
            <a:r>
              <a:rPr sz="1400">
                <a:cs typeface="Inter"/>
              </a:rPr>
              <a:t>25 % ohne</a:t>
            </a:r>
            <a:r>
              <a:rPr lang="de-DE" sz="1400">
                <a:cs typeface="Inter"/>
              </a:rPr>
              <a:t> </a:t>
            </a:r>
            <a:r>
              <a:rPr sz="1400">
                <a:cs typeface="Inter"/>
              </a:rPr>
              <a:t>Anrechnung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auf </a:t>
            </a:r>
            <a:r>
              <a:rPr sz="1400" dirty="0">
                <a:cs typeface="Inter"/>
              </a:rPr>
              <a:t>die EFP</a:t>
            </a:r>
            <a:endParaRPr sz="1400">
              <a:cs typeface="Inter"/>
            </a:endParaRPr>
          </a:p>
        </p:txBody>
      </p:sp>
      <p:sp>
        <p:nvSpPr>
          <p:cNvPr id="31" name="object 39">
            <a:extLst>
              <a:ext uri="{FF2B5EF4-FFF2-40B4-BE49-F238E27FC236}">
                <a16:creationId xmlns:a16="http://schemas.microsoft.com/office/drawing/2014/main" id="{8B3B1B08-3EFE-729F-EF02-DCA74F7FBAFF}"/>
              </a:ext>
            </a:extLst>
          </p:cNvPr>
          <p:cNvSpPr txBox="1"/>
          <p:nvPr/>
        </p:nvSpPr>
        <p:spPr>
          <a:xfrm>
            <a:off x="3611006" y="5555993"/>
            <a:ext cx="2442514" cy="64633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R="5080" algn="ctr"/>
            <a:r>
              <a:rPr sz="1400">
                <a:cs typeface="Inter"/>
              </a:rPr>
              <a:t>Pauschalversteuerung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mit</a:t>
            </a:r>
            <a:r>
              <a:rPr lang="de-DE" sz="1400">
                <a:cs typeface="Inter"/>
              </a:rPr>
              <a:t> 1</a:t>
            </a:r>
            <a:r>
              <a:rPr sz="1400">
                <a:cs typeface="Inter"/>
              </a:rPr>
              <a:t>5 % ohne</a:t>
            </a:r>
            <a:r>
              <a:rPr lang="de-DE" sz="1400">
                <a:cs typeface="Inter"/>
              </a:rPr>
              <a:t> </a:t>
            </a:r>
            <a:r>
              <a:rPr sz="1400">
                <a:cs typeface="Inter"/>
              </a:rPr>
              <a:t>Anrechnung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auf </a:t>
            </a:r>
            <a:r>
              <a:rPr sz="1400" dirty="0">
                <a:cs typeface="Inter"/>
              </a:rPr>
              <a:t>die EFP</a:t>
            </a:r>
            <a:endParaRPr sz="1400">
              <a:cs typeface="Inter"/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E59A83D2-2965-9ACE-2F01-CDE26AD7F05C}"/>
              </a:ext>
            </a:extLst>
          </p:cNvPr>
          <p:cNvSpPr/>
          <p:nvPr/>
        </p:nvSpPr>
        <p:spPr bwMode="gray">
          <a:xfrm>
            <a:off x="371475" y="1597165"/>
            <a:ext cx="11449050" cy="34454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00" b="1">
                <a:cs typeface="Inter"/>
              </a:rPr>
              <a:t>ÖPNV und eigene Fahrzeuge</a:t>
            </a:r>
          </a:p>
        </p:txBody>
      </p:sp>
      <p:cxnSp>
        <p:nvCxnSpPr>
          <p:cNvPr id="44" name="Verbinder: gewinkelt 43">
            <a:extLst>
              <a:ext uri="{FF2B5EF4-FFF2-40B4-BE49-F238E27FC236}">
                <a16:creationId xmlns:a16="http://schemas.microsoft.com/office/drawing/2014/main" id="{64906910-2EAA-ACFB-30D4-2E1FF5852869}"/>
              </a:ext>
            </a:extLst>
          </p:cNvPr>
          <p:cNvCxnSpPr>
            <a:cxnSpLocks/>
          </p:cNvCxnSpPr>
          <p:nvPr/>
        </p:nvCxnSpPr>
        <p:spPr bwMode="gray">
          <a:xfrm rot="5400000" flipH="1" flipV="1">
            <a:off x="9040497" y="1441459"/>
            <a:ext cx="12700" cy="3214765"/>
          </a:xfrm>
          <a:prstGeom prst="bentConnector3">
            <a:avLst>
              <a:gd name="adj1" fmla="val 1800000"/>
            </a:avLst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DF4217E9-C844-F7D1-7D96-6FDFB95A9900}"/>
              </a:ext>
            </a:extLst>
          </p:cNvPr>
          <p:cNvCxnSpPr>
            <a:cxnSpLocks/>
          </p:cNvCxnSpPr>
          <p:nvPr/>
        </p:nvCxnSpPr>
        <p:spPr bwMode="gray">
          <a:xfrm>
            <a:off x="7441509" y="3217235"/>
            <a:ext cx="0" cy="1773408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>
            <a:extLst>
              <a:ext uri="{FF2B5EF4-FFF2-40B4-BE49-F238E27FC236}">
                <a16:creationId xmlns:a16="http://schemas.microsoft.com/office/drawing/2014/main" id="{CE437C7A-47B7-1627-F6D6-54C8FC317B09}"/>
              </a:ext>
            </a:extLst>
          </p:cNvPr>
          <p:cNvCxnSpPr>
            <a:cxnSpLocks/>
          </p:cNvCxnSpPr>
          <p:nvPr/>
        </p:nvCxnSpPr>
        <p:spPr bwMode="gray">
          <a:xfrm>
            <a:off x="10647880" y="3217235"/>
            <a:ext cx="0" cy="916824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bject 10">
            <a:extLst>
              <a:ext uri="{FF2B5EF4-FFF2-40B4-BE49-F238E27FC236}">
                <a16:creationId xmlns:a16="http://schemas.microsoft.com/office/drawing/2014/main" id="{984FB073-68A5-F202-1156-17A9DB92EF31}"/>
              </a:ext>
            </a:extLst>
          </p:cNvPr>
          <p:cNvSpPr txBox="1"/>
          <p:nvPr/>
        </p:nvSpPr>
        <p:spPr>
          <a:xfrm>
            <a:off x="7457470" y="2227513"/>
            <a:ext cx="3178755" cy="24622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600" b="1">
                <a:cs typeface="Inter"/>
              </a:rPr>
              <a:t>Fahrtkostenzuschuss (Barlohn)</a:t>
            </a:r>
            <a:endParaRPr sz="1600">
              <a:cs typeface="Inter"/>
            </a:endParaRPr>
          </a:p>
        </p:txBody>
      </p:sp>
      <p:sp>
        <p:nvSpPr>
          <p:cNvPr id="48" name="object 39">
            <a:extLst>
              <a:ext uri="{FF2B5EF4-FFF2-40B4-BE49-F238E27FC236}">
                <a16:creationId xmlns:a16="http://schemas.microsoft.com/office/drawing/2014/main" id="{AEB45CB5-4324-8072-1904-9F7D22F7D085}"/>
              </a:ext>
            </a:extLst>
          </p:cNvPr>
          <p:cNvSpPr txBox="1"/>
          <p:nvPr/>
        </p:nvSpPr>
        <p:spPr>
          <a:xfrm>
            <a:off x="6220252" y="4491578"/>
            <a:ext cx="2442514" cy="64633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R="5080" algn="ctr"/>
            <a:r>
              <a:rPr sz="1400">
                <a:cs typeface="Inter"/>
              </a:rPr>
              <a:t>Pauschalversteuerung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mit</a:t>
            </a:r>
            <a:r>
              <a:rPr lang="de-DE" sz="1400">
                <a:cs typeface="Inter"/>
              </a:rPr>
              <a:t> </a:t>
            </a:r>
            <a:r>
              <a:rPr sz="1400">
                <a:cs typeface="Inter"/>
              </a:rPr>
              <a:t>25 % ohne</a:t>
            </a:r>
            <a:r>
              <a:rPr lang="de-DE" sz="1400">
                <a:cs typeface="Inter"/>
              </a:rPr>
              <a:t> </a:t>
            </a:r>
            <a:r>
              <a:rPr sz="1400">
                <a:cs typeface="Inter"/>
              </a:rPr>
              <a:t>Anrechnung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auf </a:t>
            </a:r>
            <a:r>
              <a:rPr sz="1400" dirty="0">
                <a:cs typeface="Inter"/>
              </a:rPr>
              <a:t>die EFP</a:t>
            </a:r>
            <a:endParaRPr sz="1400">
              <a:cs typeface="Inter"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BD8D6DCC-282C-3CE2-3F3E-F112C41CF09C}"/>
              </a:ext>
            </a:extLst>
          </p:cNvPr>
          <p:cNvSpPr/>
          <p:nvPr/>
        </p:nvSpPr>
        <p:spPr bwMode="gray">
          <a:xfrm>
            <a:off x="6265851" y="3048841"/>
            <a:ext cx="2351317" cy="336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1600" b="1">
                <a:cs typeface="Inter"/>
              </a:rPr>
              <a:t>Zusätzliche</a:t>
            </a:r>
            <a:r>
              <a:rPr lang="de-DE" sz="1600" b="1" spc="114">
                <a:cs typeface="Inter"/>
              </a:rPr>
              <a:t> </a:t>
            </a:r>
            <a:r>
              <a:rPr lang="de-DE" sz="1600" b="1" spc="-10">
                <a:cs typeface="Inter"/>
              </a:rPr>
              <a:t>Leistung</a:t>
            </a:r>
            <a:endParaRPr lang="de-DE" sz="1600">
              <a:cs typeface="Inter"/>
            </a:endParaRP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B4B2691C-9DB2-7BA5-29BE-6DCD36A171F0}"/>
              </a:ext>
            </a:extLst>
          </p:cNvPr>
          <p:cNvSpPr/>
          <p:nvPr/>
        </p:nvSpPr>
        <p:spPr bwMode="gray">
          <a:xfrm>
            <a:off x="9472221" y="3048841"/>
            <a:ext cx="2351318" cy="336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00" b="1">
                <a:cs typeface="Inter"/>
              </a:rPr>
              <a:t>Entgeltumwandlung</a:t>
            </a:r>
          </a:p>
        </p:txBody>
      </p:sp>
      <p:sp>
        <p:nvSpPr>
          <p:cNvPr id="51" name="object 39">
            <a:extLst>
              <a:ext uri="{FF2B5EF4-FFF2-40B4-BE49-F238E27FC236}">
                <a16:creationId xmlns:a16="http://schemas.microsoft.com/office/drawing/2014/main" id="{2FEC6B5F-EFB4-529D-7F7A-1456E9989101}"/>
              </a:ext>
            </a:extLst>
          </p:cNvPr>
          <p:cNvSpPr txBox="1"/>
          <p:nvPr/>
        </p:nvSpPr>
        <p:spPr>
          <a:xfrm>
            <a:off x="6220252" y="3703173"/>
            <a:ext cx="2442514" cy="21544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R="5080" algn="ctr"/>
            <a:r>
              <a:rPr lang="de-DE" sz="1400">
                <a:cs typeface="Inter"/>
              </a:rPr>
              <a:t>Steuerfrei</a:t>
            </a:r>
            <a:endParaRPr sz="1400">
              <a:cs typeface="Inter"/>
            </a:endParaRPr>
          </a:p>
        </p:txBody>
      </p:sp>
      <p:sp>
        <p:nvSpPr>
          <p:cNvPr id="53" name="object 39">
            <a:extLst>
              <a:ext uri="{FF2B5EF4-FFF2-40B4-BE49-F238E27FC236}">
                <a16:creationId xmlns:a16="http://schemas.microsoft.com/office/drawing/2014/main" id="{09E69F41-60DB-280A-EB71-019DFEC978FD}"/>
              </a:ext>
            </a:extLst>
          </p:cNvPr>
          <p:cNvSpPr txBox="1"/>
          <p:nvPr/>
        </p:nvSpPr>
        <p:spPr>
          <a:xfrm>
            <a:off x="9449859" y="3703172"/>
            <a:ext cx="2442514" cy="64633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R="5080" algn="ctr"/>
            <a:r>
              <a:rPr sz="1400">
                <a:cs typeface="Inter"/>
              </a:rPr>
              <a:t>Pauschalversteuerung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mit</a:t>
            </a:r>
            <a:r>
              <a:rPr lang="de-DE" sz="1400">
                <a:cs typeface="Inter"/>
              </a:rPr>
              <a:t> </a:t>
            </a:r>
            <a:r>
              <a:rPr sz="1400">
                <a:cs typeface="Inter"/>
              </a:rPr>
              <a:t>25 % ohne</a:t>
            </a:r>
            <a:r>
              <a:rPr lang="de-DE" sz="1400">
                <a:cs typeface="Inter"/>
              </a:rPr>
              <a:t> </a:t>
            </a:r>
            <a:r>
              <a:rPr sz="1400">
                <a:cs typeface="Inter"/>
              </a:rPr>
              <a:t>Anrechnung</a:t>
            </a:r>
            <a:br>
              <a:rPr lang="de-DE" sz="1400">
                <a:cs typeface="Inter"/>
              </a:rPr>
            </a:br>
            <a:r>
              <a:rPr sz="1400">
                <a:cs typeface="Inter"/>
              </a:rPr>
              <a:t>auf </a:t>
            </a:r>
            <a:r>
              <a:rPr sz="1400" dirty="0">
                <a:cs typeface="Inter"/>
              </a:rPr>
              <a:t>die EFP</a:t>
            </a:r>
            <a:endParaRPr sz="1400">
              <a:cs typeface="Inter"/>
            </a:endParaRPr>
          </a:p>
        </p:txBody>
      </p: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63D40BFB-AA41-9A46-2FE6-887DCD9AD5D0}"/>
              </a:ext>
            </a:extLst>
          </p:cNvPr>
          <p:cNvCxnSpPr>
            <a:cxnSpLocks/>
          </p:cNvCxnSpPr>
          <p:nvPr/>
        </p:nvCxnSpPr>
        <p:spPr bwMode="gray">
          <a:xfrm>
            <a:off x="3196825" y="2500405"/>
            <a:ext cx="0" cy="324000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FDA32902-95FD-7F2E-EF92-C0F0CF62E9D7}"/>
              </a:ext>
            </a:extLst>
          </p:cNvPr>
          <p:cNvCxnSpPr>
            <a:cxnSpLocks/>
          </p:cNvCxnSpPr>
          <p:nvPr/>
        </p:nvCxnSpPr>
        <p:spPr bwMode="gray">
          <a:xfrm>
            <a:off x="9046847" y="2500405"/>
            <a:ext cx="0" cy="324000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66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DD6AD93-ECAD-D669-8CFF-C3605B6222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F6428AF-9C80-3E25-04E5-D6444A4F11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604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11C5DE2-B37E-2325-7371-CA27D88AA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Lorem ipsum dolor sit amet, consetetur sadipscing elitr, sed</a:t>
            </a:r>
            <a:br>
              <a:rPr lang="en-US"/>
            </a:br>
            <a:r>
              <a:rPr lang="en-US"/>
              <a:t>diam nonumy eirmod. Lorem ipsum dolor sit amet, consetetur sadipscing elitr</a:t>
            </a:r>
          </a:p>
          <a:p>
            <a:pPr lvl="1"/>
            <a:r>
              <a:rPr lang="en-US"/>
              <a:t>Lorem ipsum dolor sit amet</a:t>
            </a:r>
          </a:p>
          <a:p>
            <a:pPr lvl="1"/>
            <a:r>
              <a:rPr lang="en-US"/>
              <a:t>consetetur sadipscing elitr</a:t>
            </a:r>
          </a:p>
          <a:p>
            <a:pPr lvl="1"/>
            <a:r>
              <a:rPr lang="en-US"/>
              <a:t>sed diam nonumy eirmod</a:t>
            </a:r>
          </a:p>
          <a:p>
            <a:pPr lvl="1"/>
            <a:r>
              <a:rPr lang="en-US"/>
              <a:t>Lorem ipsum dolor sit amet, consetetur sadipscing elitr</a:t>
            </a:r>
            <a:endParaRPr lang="de-DE"/>
          </a:p>
          <a:p>
            <a:pPr lvl="2"/>
            <a:r>
              <a:rPr lang="en-US"/>
              <a:t>Lorem ipsum dolor sit amet</a:t>
            </a:r>
          </a:p>
          <a:p>
            <a:pPr lvl="2"/>
            <a:r>
              <a:rPr lang="en-US"/>
              <a:t>consetetur sadipscing elitr</a:t>
            </a:r>
          </a:p>
          <a:p>
            <a:pPr lvl="2"/>
            <a:r>
              <a:rPr lang="en-US"/>
              <a:t>sed diam nonumy eirmod.</a:t>
            </a:r>
          </a:p>
          <a:p>
            <a:pPr lvl="2"/>
            <a:endParaRPr lang="en-US"/>
          </a:p>
          <a:p>
            <a:pPr lvl="4"/>
            <a:r>
              <a:rPr lang="en-US"/>
              <a:t>Lorem ipsum dolor sit amet</a:t>
            </a:r>
            <a:endParaRPr lang="de-DE"/>
          </a:p>
          <a:p>
            <a:r>
              <a:rPr lang="en-US"/>
              <a:t>Lorem ipsum dolor sit amet, consetetur sadipscing elitr,</a:t>
            </a:r>
            <a:br>
              <a:rPr lang="en-US"/>
            </a:br>
            <a:r>
              <a:rPr lang="en-US"/>
              <a:t>nonumy eirmod. Lorem ipsum dolor sit amet, consetetur sadipscing elitr sed diam</a:t>
            </a:r>
            <a:endParaRPr lang="de-DE"/>
          </a:p>
          <a:p>
            <a:endParaRPr lang="de-DE"/>
          </a:p>
        </p:txBody>
      </p:sp>
      <p:pic>
        <p:nvPicPr>
          <p:cNvPr id="9" name="Bildplatzhalter 8" descr="Ein Bild, das Gerät, Waage, Im Haus enthält.&#10;&#10;Automatisch generierte Beschreibung">
            <a:extLst>
              <a:ext uri="{FF2B5EF4-FFF2-40B4-BE49-F238E27FC236}">
                <a16:creationId xmlns:a16="http://schemas.microsoft.com/office/drawing/2014/main" id="{360EE793-1A7B-3195-BBB7-42242F2A27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3947" y="1601093"/>
            <a:ext cx="5616575" cy="4644000"/>
          </a:xfr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D4337DB-A0A4-DE90-FA46-9A0A433F608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B32B185-6075-20BD-385C-4491ED0D842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2ED5C7C-33ED-F34B-5CCC-7EEF4F08964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CD8293DD-E66C-37E0-F751-C30C3C7ED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Inhalt und Bild (1:1)</a:t>
            </a:r>
          </a:p>
        </p:txBody>
      </p:sp>
    </p:spTree>
    <p:extLst>
      <p:ext uri="{BB962C8B-B14F-4D97-AF65-F5344CB8AC3E}">
        <p14:creationId xmlns:p14="http://schemas.microsoft.com/office/powerpoint/2010/main" val="184338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11C5DE2-B37E-2325-7371-CA27D88AA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Lorem ipsum dolor sit amet, consetetur sadipscing elitr, sed</a:t>
            </a:r>
            <a:br>
              <a:rPr lang="en-US"/>
            </a:br>
            <a:r>
              <a:rPr lang="en-US"/>
              <a:t>diam nonumy eirmod. Lorem ipsum dolor sit amet, consetetur sadipscing elitr</a:t>
            </a:r>
          </a:p>
          <a:p>
            <a:pPr lvl="1"/>
            <a:r>
              <a:rPr lang="en-US"/>
              <a:t>Lorem ipsum dolor sit amet</a:t>
            </a:r>
          </a:p>
          <a:p>
            <a:pPr lvl="1"/>
            <a:r>
              <a:rPr lang="en-US"/>
              <a:t>consetetur sadipscing elitr</a:t>
            </a:r>
          </a:p>
          <a:p>
            <a:pPr lvl="1"/>
            <a:r>
              <a:rPr lang="en-US"/>
              <a:t>sed diam nonumy eirmod</a:t>
            </a:r>
          </a:p>
          <a:p>
            <a:pPr lvl="1"/>
            <a:r>
              <a:rPr lang="en-US"/>
              <a:t>Lorem ipsum dolor sit amet, consetetur sadipscing elitr</a:t>
            </a:r>
            <a:endParaRPr lang="de-DE"/>
          </a:p>
          <a:p>
            <a:pPr lvl="2"/>
            <a:r>
              <a:rPr lang="en-US"/>
              <a:t>Lorem ipsum dolor sit amet</a:t>
            </a:r>
          </a:p>
          <a:p>
            <a:pPr lvl="2"/>
            <a:r>
              <a:rPr lang="en-US"/>
              <a:t>consetetur sadipscing elitr</a:t>
            </a:r>
          </a:p>
          <a:p>
            <a:pPr lvl="2"/>
            <a:r>
              <a:rPr lang="en-US"/>
              <a:t>sed diam nonumy eirmod.</a:t>
            </a:r>
          </a:p>
          <a:p>
            <a:pPr lvl="2"/>
            <a:endParaRPr lang="en-US"/>
          </a:p>
          <a:p>
            <a:pPr lvl="4"/>
            <a:r>
              <a:rPr lang="en-US"/>
              <a:t>Lorem ipsum dolor sit amet</a:t>
            </a:r>
            <a:endParaRPr lang="de-DE"/>
          </a:p>
          <a:p>
            <a:r>
              <a:rPr lang="en-US"/>
              <a:t>Lorem ipsum dolor sit amet, consetetur sadipscing elitr,</a:t>
            </a:r>
            <a:br>
              <a:rPr lang="en-US"/>
            </a:br>
            <a:r>
              <a:rPr lang="en-US"/>
              <a:t>nonumy eirmod. Lorem ipsum dolor sit amet, consetetur sadipscing elitr sed diam</a:t>
            </a:r>
            <a:endParaRPr lang="de-DE"/>
          </a:p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D4337DB-A0A4-DE90-FA46-9A0A433F608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B32B185-6075-20BD-385C-4491ED0D842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4B960D-B514-8DE2-8495-90C4E7594B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CD8293DD-E66C-37E0-F751-C30C3C7ED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Grauer Inhalt und Bild (1:1)</a:t>
            </a:r>
          </a:p>
        </p:txBody>
      </p:sp>
      <p:pic>
        <p:nvPicPr>
          <p:cNvPr id="12" name="Bildplatzhalter 11" descr="Ein Bild, das Im Haus, Mobiliar, Fenster, Bürogebäude enthält.&#10;&#10;Automatisch generierte Beschreibung">
            <a:extLst>
              <a:ext uri="{FF2B5EF4-FFF2-40B4-BE49-F238E27FC236}">
                <a16:creationId xmlns:a16="http://schemas.microsoft.com/office/drawing/2014/main" id="{C8C77DC3-190D-9B9D-9C8C-577265E7EA7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1601093"/>
            <a:ext cx="6096001" cy="4644000"/>
          </a:xfrm>
        </p:spPr>
      </p:pic>
    </p:spTree>
    <p:extLst>
      <p:ext uri="{BB962C8B-B14F-4D97-AF65-F5344CB8AC3E}">
        <p14:creationId xmlns:p14="http://schemas.microsoft.com/office/powerpoint/2010/main" val="135066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7EBA941-7F39-A5F1-6645-E8CC6D30C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de-DE"/>
              <a:t>Es gibt nichts Gutes</a:t>
            </a:r>
            <a:br>
              <a:rPr lang="de-DE"/>
            </a:br>
            <a:r>
              <a:rPr lang="de-DE"/>
              <a:t>ausser man tut es.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1CD6E09-CDC6-6AD5-145B-234F0C7B4F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96516B8-52B8-940D-8184-9C28453C87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234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11C5DE2-B37E-2325-7371-CA27D88AA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Lorem ipsum dolor sit amet, consetetur sadipscing elitr, sed</a:t>
            </a:r>
            <a:br>
              <a:rPr lang="en-US"/>
            </a:br>
            <a:r>
              <a:rPr lang="en-US"/>
              <a:t>diam nonumy eirmod. Lorem ipsum dolor sit amet, consetetur sadipscing elitr</a:t>
            </a:r>
          </a:p>
          <a:p>
            <a:pPr lvl="1"/>
            <a:r>
              <a:rPr lang="en-US"/>
              <a:t>Lorem ipsum dolor sit amet</a:t>
            </a:r>
          </a:p>
          <a:p>
            <a:pPr lvl="1"/>
            <a:r>
              <a:rPr lang="en-US"/>
              <a:t>consetetur sadipscing elitr</a:t>
            </a:r>
          </a:p>
          <a:p>
            <a:pPr lvl="1"/>
            <a:r>
              <a:rPr lang="en-US"/>
              <a:t>sed diam nonumy eirmod</a:t>
            </a:r>
          </a:p>
          <a:p>
            <a:pPr lvl="1"/>
            <a:r>
              <a:rPr lang="en-US"/>
              <a:t>Lorem ipsum dolor sit amet, consetetur sadipscing elitr</a:t>
            </a:r>
            <a:endParaRPr lang="de-DE"/>
          </a:p>
          <a:p>
            <a:pPr lvl="2"/>
            <a:r>
              <a:rPr lang="en-US"/>
              <a:t>Lorem ipsum dolor sit amet</a:t>
            </a:r>
          </a:p>
          <a:p>
            <a:pPr lvl="2"/>
            <a:r>
              <a:rPr lang="en-US"/>
              <a:t>consetetur sadipscing elitr</a:t>
            </a:r>
          </a:p>
          <a:p>
            <a:pPr lvl="2"/>
            <a:r>
              <a:rPr lang="en-US"/>
              <a:t>sed diam nonumy eirmod.</a:t>
            </a:r>
          </a:p>
          <a:p>
            <a:pPr lvl="2"/>
            <a:endParaRPr lang="en-US"/>
          </a:p>
          <a:p>
            <a:pPr lvl="4"/>
            <a:r>
              <a:rPr lang="en-US"/>
              <a:t>Lorem ipsum dolor sit amet</a:t>
            </a:r>
            <a:endParaRPr lang="de-DE"/>
          </a:p>
          <a:p>
            <a:r>
              <a:rPr lang="en-US"/>
              <a:t>Lorem ipsum dolor sit amet, consetetur sadipscing elitr,</a:t>
            </a:r>
            <a:br>
              <a:rPr lang="en-US"/>
            </a:br>
            <a:r>
              <a:rPr lang="en-US"/>
              <a:t>nonumy eirmod. Lorem ipsum dolor sit amet, consetetur sadipscing elitr sed diam</a:t>
            </a:r>
            <a:endParaRPr lang="de-DE"/>
          </a:p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D4337DB-A0A4-DE90-FA46-9A0A433F608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B32B185-6075-20BD-385C-4491ED0D842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CD8293DD-E66C-37E0-F751-C30C3C7ED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Inhalt und 2 Bilder (1:1)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48AF01-2CD0-B1D3-F8FE-E84EBE2B50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3" name="Bildplatzhalter 12" descr="Ein Bild, das Im Haus, Wand, Person, Mobiliar enthält.&#10;&#10;Automatisch generierte Beschreibung">
            <a:extLst>
              <a:ext uri="{FF2B5EF4-FFF2-40B4-BE49-F238E27FC236}">
                <a16:creationId xmlns:a16="http://schemas.microsoft.com/office/drawing/2014/main" id="{78522BC5-F0F8-1563-D054-03DA5503B4A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Bildplatzhalter 18">
            <a:extLst>
              <a:ext uri="{FF2B5EF4-FFF2-40B4-BE49-F238E27FC236}">
                <a16:creationId xmlns:a16="http://schemas.microsoft.com/office/drawing/2014/main" id="{DDF7220D-F979-0B97-E487-030AAFBB811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3950" y="4004918"/>
            <a:ext cx="5616575" cy="2240175"/>
          </a:xfrm>
        </p:spPr>
      </p:pic>
    </p:spTree>
    <p:extLst>
      <p:ext uri="{BB962C8B-B14F-4D97-AF65-F5344CB8AC3E}">
        <p14:creationId xmlns:p14="http://schemas.microsoft.com/office/powerpoint/2010/main" val="330458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platzhalter 14" descr="Ein Bild, das Text, Schuh, Schuhe, Schuhwerk enthält.&#10;&#10;Automatisch generierte Beschreibung">
            <a:extLst>
              <a:ext uri="{FF2B5EF4-FFF2-40B4-BE49-F238E27FC236}">
                <a16:creationId xmlns:a16="http://schemas.microsoft.com/office/drawing/2014/main" id="{F4D94DA5-C1AC-A333-1CDB-AEF32C8C25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D250E0-A643-B40C-A952-5620BB206EE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27052" y="6969106"/>
            <a:ext cx="10800000" cy="181500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2CD9C0-0B23-2B95-4354-6C07C3DE69A7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11437941" y="6969632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DC4844-DD19-9633-4316-CEFD8D1FDB5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482253"/>
            <a:ext cx="4621439" cy="2724913"/>
          </a:xfrm>
        </p:spPr>
        <p:txBody>
          <a:bodyPr/>
          <a:lstStyle/>
          <a:p>
            <a:r>
              <a:rPr lang="de-DE"/>
              <a:t>Bild ganzseitig mit Textbox: die Box velängert sich abhängig von der Textmenge nach oben</a:t>
            </a:r>
            <a:br>
              <a:rPr lang="de-DE"/>
            </a:br>
            <a:r>
              <a:rPr lang="de-DE"/>
              <a:t>und kann je nach Motiv verschoben werden</a:t>
            </a:r>
          </a:p>
        </p:txBody>
      </p:sp>
    </p:spTree>
    <p:extLst>
      <p:ext uri="{BB962C8B-B14F-4D97-AF65-F5344CB8AC3E}">
        <p14:creationId xmlns:p14="http://schemas.microsoft.com/office/powerpoint/2010/main" val="260837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platzhalter 14" descr="Ein Bild, das Person, Kleidung, Fenster, Mann enthält.&#10;&#10;Automatisch generierte Beschreibung">
            <a:extLst>
              <a:ext uri="{FF2B5EF4-FFF2-40B4-BE49-F238E27FC236}">
                <a16:creationId xmlns:a16="http://schemas.microsoft.com/office/drawing/2014/main" id="{C583FB2B-4726-8B62-6E2E-F882EA95FB8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DAB5FFCA-F499-5CBE-C825-70242420856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de-DE"/>
              <a:t>Untertitel/Referent:in/Datum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9F1B2DD2-A763-58DD-7ABB-E1DF35BAB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TitelfolienVariante 1 mit Foto</a:t>
            </a:r>
          </a:p>
        </p:txBody>
      </p:sp>
    </p:spTree>
    <p:extLst>
      <p:ext uri="{BB962C8B-B14F-4D97-AF65-F5344CB8AC3E}">
        <p14:creationId xmlns:p14="http://schemas.microsoft.com/office/powerpoint/2010/main" val="169123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 descr="Ein Bild, das Person, Handy, tragbares Kommunikationsgerät, Telefon enthält.&#10;&#10;Automatisch generierte Beschreibung">
            <a:extLst>
              <a:ext uri="{FF2B5EF4-FFF2-40B4-BE49-F238E27FC236}">
                <a16:creationId xmlns:a16="http://schemas.microsoft.com/office/drawing/2014/main" id="{8A8DFBBA-8159-C431-4305-E887A11220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237288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40FF70B-D277-5D6C-88BF-05C09223C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Bild ganzseitig, Titel und Logo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DC4844-DD19-9633-4316-CEFD8D1FDB5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D250E0-A643-B40C-A952-5620BB206EE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2CD9C0-0B23-2B95-4354-6C07C3DE69A7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0D48422-9BAF-E8A2-4669-286870C89811}"/>
              </a:ext>
            </a:extLst>
          </p:cNvPr>
          <p:cNvSpPr/>
          <p:nvPr/>
        </p:nvSpPr>
        <p:spPr bwMode="gray">
          <a:xfrm>
            <a:off x="5277078" y="950236"/>
            <a:ext cx="2340000" cy="41175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de-DE" sz="1400" b="0" i="0" u="none" baseline="0" dirty="0">
              <a:solidFill>
                <a:srgbClr val="FFFFFF"/>
              </a:solidFill>
              <a:latin typeface="Work sans" pitchFamily="2" charset="0"/>
              <a:cs typeface="Calibri" panose="020F0502020204030204" pitchFamily="34" charset="0"/>
            </a:endParaRPr>
          </a:p>
        </p:txBody>
      </p:sp>
      <p:pic>
        <p:nvPicPr>
          <p:cNvPr id="11" name="object 3">
            <a:extLst>
              <a:ext uri="{FF2B5EF4-FFF2-40B4-BE49-F238E27FC236}">
                <a16:creationId xmlns:a16="http://schemas.microsoft.com/office/drawing/2014/main" id="{77C6CEE1-76D9-CAC5-D1D3-86657BAB37EC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7078" y="950236"/>
            <a:ext cx="2340000" cy="397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7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Bildplatzhalter 42" descr="Ein Bild, das Metrohaltestelle, Zug, Bahnhof, Wartebereich enthält.&#10;&#10;Automatisch generierte Beschreibung">
            <a:extLst>
              <a:ext uri="{FF2B5EF4-FFF2-40B4-BE49-F238E27FC236}">
                <a16:creationId xmlns:a16="http://schemas.microsoft.com/office/drawing/2014/main" id="{2F096857-3B35-DEE8-6B88-18EA816FC4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8"/>
                    </a14:imgEffect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40FF70B-D277-5D6C-88BF-05C09223C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Bild ganzseitig, Titel und Logo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DC4844-DD19-9633-4316-CEFD8D1FDB5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D250E0-A643-B40C-A952-5620BB206EE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2CD9C0-0B23-2B95-4354-6C07C3DE69A7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21</a:t>
            </a:fld>
            <a:endParaRPr lang="de-DE" dirty="0"/>
          </a:p>
        </p:txBody>
      </p:sp>
      <p:cxnSp>
        <p:nvCxnSpPr>
          <p:cNvPr id="13" name="Verbinder: gewinkelt 12">
            <a:extLst>
              <a:ext uri="{FF2B5EF4-FFF2-40B4-BE49-F238E27FC236}">
                <a16:creationId xmlns:a16="http://schemas.microsoft.com/office/drawing/2014/main" id="{6222725C-A9A4-7C11-9424-FF7F66EA8944}"/>
              </a:ext>
            </a:extLst>
          </p:cNvPr>
          <p:cNvCxnSpPr>
            <a:cxnSpLocks/>
          </p:cNvCxnSpPr>
          <p:nvPr/>
        </p:nvCxnSpPr>
        <p:spPr bwMode="gray">
          <a:xfrm rot="5400000" flipH="1" flipV="1">
            <a:off x="3146407" y="1346088"/>
            <a:ext cx="12700" cy="3263609"/>
          </a:xfrm>
          <a:prstGeom prst="bentConnector3">
            <a:avLst>
              <a:gd name="adj1" fmla="val 1800000"/>
            </a:avLst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4A0F946-37F6-9DFF-ADB4-5E80367B3282}"/>
              </a:ext>
            </a:extLst>
          </p:cNvPr>
          <p:cNvCxnSpPr>
            <a:cxnSpLocks/>
          </p:cNvCxnSpPr>
          <p:nvPr/>
        </p:nvCxnSpPr>
        <p:spPr bwMode="gray">
          <a:xfrm>
            <a:off x="1515613" y="3146286"/>
            <a:ext cx="0" cy="1773408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152CD5DB-7E86-5957-769C-22F3A9D03F44}"/>
              </a:ext>
            </a:extLst>
          </p:cNvPr>
          <p:cNvCxnSpPr>
            <a:cxnSpLocks/>
          </p:cNvCxnSpPr>
          <p:nvPr/>
        </p:nvCxnSpPr>
        <p:spPr bwMode="gray">
          <a:xfrm>
            <a:off x="4764959" y="3146286"/>
            <a:ext cx="0" cy="2985090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bject 39">
            <a:extLst>
              <a:ext uri="{FF2B5EF4-FFF2-40B4-BE49-F238E27FC236}">
                <a16:creationId xmlns:a16="http://schemas.microsoft.com/office/drawing/2014/main" id="{DB021AA9-FECF-C61C-4932-DE5DE95B234D}"/>
              </a:ext>
            </a:extLst>
          </p:cNvPr>
          <p:cNvSpPr txBox="1"/>
          <p:nvPr/>
        </p:nvSpPr>
        <p:spPr>
          <a:xfrm>
            <a:off x="393700" y="4420629"/>
            <a:ext cx="2232000" cy="62670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marR="5080" algn="ctr"/>
            <a:r>
              <a:rPr sz="1200">
                <a:cs typeface="Inter"/>
              </a:rPr>
              <a:t>Pauschalversteuerung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mit</a:t>
            </a:r>
            <a:r>
              <a:rPr lang="de-DE" sz="1200">
                <a:cs typeface="Inter"/>
              </a:rPr>
              <a:t> </a:t>
            </a:r>
            <a:r>
              <a:rPr sz="1200">
                <a:cs typeface="Inter"/>
              </a:rPr>
              <a:t>25 % ohne</a:t>
            </a:r>
            <a:r>
              <a:rPr lang="de-DE" sz="1200">
                <a:cs typeface="Inter"/>
              </a:rPr>
              <a:t> </a:t>
            </a:r>
            <a:r>
              <a:rPr sz="1200">
                <a:cs typeface="Inter"/>
              </a:rPr>
              <a:t>Anrechnung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auf </a:t>
            </a:r>
            <a:r>
              <a:rPr sz="1200" dirty="0">
                <a:cs typeface="Inter"/>
              </a:rPr>
              <a:t>die EFP</a:t>
            </a:r>
            <a:endParaRPr sz="1200">
              <a:cs typeface="Inter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DD871600-88DC-32D2-468C-31429D0BA461}"/>
              </a:ext>
            </a:extLst>
          </p:cNvPr>
          <p:cNvSpPr/>
          <p:nvPr/>
        </p:nvSpPr>
        <p:spPr bwMode="gray">
          <a:xfrm>
            <a:off x="393700" y="2977891"/>
            <a:ext cx="2232000" cy="336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1400" b="1">
                <a:cs typeface="Inter"/>
              </a:rPr>
              <a:t>Zusätzliche</a:t>
            </a:r>
            <a:r>
              <a:rPr lang="de-DE" sz="1400" b="1" spc="114">
                <a:cs typeface="Inter"/>
              </a:rPr>
              <a:t> </a:t>
            </a:r>
            <a:r>
              <a:rPr lang="de-DE" sz="1400" b="1" spc="-10">
                <a:cs typeface="Inter"/>
              </a:rPr>
              <a:t>Leistung</a:t>
            </a:r>
            <a:endParaRPr lang="de-DE" sz="1400">
              <a:cs typeface="Inter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FC2F7E0-6184-B93A-5CD6-43D3CCF7E7BC}"/>
              </a:ext>
            </a:extLst>
          </p:cNvPr>
          <p:cNvSpPr/>
          <p:nvPr/>
        </p:nvSpPr>
        <p:spPr bwMode="gray">
          <a:xfrm>
            <a:off x="3628164" y="2977892"/>
            <a:ext cx="2295624" cy="336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400" b="1">
                <a:cs typeface="Inter"/>
              </a:rPr>
              <a:t>Entgeltumwandlung</a:t>
            </a:r>
          </a:p>
        </p:txBody>
      </p:sp>
      <p:sp>
        <p:nvSpPr>
          <p:cNvPr id="20" name="object 39">
            <a:extLst>
              <a:ext uri="{FF2B5EF4-FFF2-40B4-BE49-F238E27FC236}">
                <a16:creationId xmlns:a16="http://schemas.microsoft.com/office/drawing/2014/main" id="{5C36BFED-034D-9543-997A-63D5049755E3}"/>
              </a:ext>
            </a:extLst>
          </p:cNvPr>
          <p:cNvSpPr txBox="1"/>
          <p:nvPr/>
        </p:nvSpPr>
        <p:spPr>
          <a:xfrm>
            <a:off x="393700" y="3632223"/>
            <a:ext cx="2232000" cy="62670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marR="5080" algn="ctr"/>
            <a:r>
              <a:rPr lang="de-DE" sz="1200">
                <a:cs typeface="Inter"/>
              </a:rPr>
              <a:t>Steuerfrei</a:t>
            </a:r>
            <a:endParaRPr sz="1200">
              <a:cs typeface="Inter"/>
            </a:endParaRPr>
          </a:p>
        </p:txBody>
      </p:sp>
      <p:sp>
        <p:nvSpPr>
          <p:cNvPr id="21" name="object 39">
            <a:extLst>
              <a:ext uri="{FF2B5EF4-FFF2-40B4-BE49-F238E27FC236}">
                <a16:creationId xmlns:a16="http://schemas.microsoft.com/office/drawing/2014/main" id="{6A7C5AC9-C571-54FE-0D69-29AB0245D280}"/>
              </a:ext>
            </a:extLst>
          </p:cNvPr>
          <p:cNvSpPr txBox="1"/>
          <p:nvPr/>
        </p:nvSpPr>
        <p:spPr>
          <a:xfrm>
            <a:off x="3628164" y="3632224"/>
            <a:ext cx="2295624" cy="62670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marR="5080" algn="ctr"/>
            <a:r>
              <a:rPr lang="de-DE" sz="1200">
                <a:cs typeface="Inter"/>
              </a:rPr>
              <a:t>Steuerfrei</a:t>
            </a:r>
            <a:br>
              <a:rPr lang="de-DE" sz="1200">
                <a:cs typeface="Inter"/>
              </a:rPr>
            </a:br>
            <a:r>
              <a:rPr lang="de-DE" sz="1200">
                <a:cs typeface="Inter"/>
              </a:rPr>
              <a:t>i.R.d. 50 € Grenze</a:t>
            </a:r>
            <a:endParaRPr sz="1200">
              <a:cs typeface="Inter"/>
            </a:endParaRPr>
          </a:p>
        </p:txBody>
      </p:sp>
      <p:sp>
        <p:nvSpPr>
          <p:cNvPr id="22" name="object 39">
            <a:extLst>
              <a:ext uri="{FF2B5EF4-FFF2-40B4-BE49-F238E27FC236}">
                <a16:creationId xmlns:a16="http://schemas.microsoft.com/office/drawing/2014/main" id="{E02609E9-7FB7-5E2C-A961-FFF6AF0B5858}"/>
              </a:ext>
            </a:extLst>
          </p:cNvPr>
          <p:cNvSpPr txBox="1"/>
          <p:nvPr/>
        </p:nvSpPr>
        <p:spPr>
          <a:xfrm>
            <a:off x="3628164" y="4420629"/>
            <a:ext cx="2295624" cy="62670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marR="5080" algn="ctr"/>
            <a:r>
              <a:rPr sz="1200">
                <a:cs typeface="Inter"/>
              </a:rPr>
              <a:t>Pauschalversteuerung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mit</a:t>
            </a:r>
            <a:r>
              <a:rPr lang="de-DE" sz="1200">
                <a:cs typeface="Inter"/>
              </a:rPr>
              <a:t> </a:t>
            </a:r>
            <a:r>
              <a:rPr sz="1200">
                <a:cs typeface="Inter"/>
              </a:rPr>
              <a:t>25 % ohne</a:t>
            </a:r>
            <a:r>
              <a:rPr lang="de-DE" sz="1200">
                <a:cs typeface="Inter"/>
              </a:rPr>
              <a:t> </a:t>
            </a:r>
            <a:r>
              <a:rPr sz="1200">
                <a:cs typeface="Inter"/>
              </a:rPr>
              <a:t>Anrechnung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auf </a:t>
            </a:r>
            <a:r>
              <a:rPr sz="1200" dirty="0">
                <a:cs typeface="Inter"/>
              </a:rPr>
              <a:t>die EFP</a:t>
            </a:r>
            <a:endParaRPr sz="1200">
              <a:cs typeface="Inter"/>
            </a:endParaRPr>
          </a:p>
        </p:txBody>
      </p:sp>
      <p:sp>
        <p:nvSpPr>
          <p:cNvPr id="23" name="object 39">
            <a:extLst>
              <a:ext uri="{FF2B5EF4-FFF2-40B4-BE49-F238E27FC236}">
                <a16:creationId xmlns:a16="http://schemas.microsoft.com/office/drawing/2014/main" id="{FC336448-DAC4-603D-5441-1538B5B803E9}"/>
              </a:ext>
            </a:extLst>
          </p:cNvPr>
          <p:cNvSpPr txBox="1"/>
          <p:nvPr/>
        </p:nvSpPr>
        <p:spPr>
          <a:xfrm>
            <a:off x="3628164" y="5485045"/>
            <a:ext cx="2295624" cy="62670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marR="5080" algn="ctr"/>
            <a:r>
              <a:rPr sz="1200">
                <a:cs typeface="Inter"/>
              </a:rPr>
              <a:t>Pauschalversteuerung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mit</a:t>
            </a:r>
            <a:r>
              <a:rPr lang="de-DE" sz="1200">
                <a:cs typeface="Inter"/>
              </a:rPr>
              <a:t> 1</a:t>
            </a:r>
            <a:r>
              <a:rPr sz="1200">
                <a:cs typeface="Inter"/>
              </a:rPr>
              <a:t>5 % ohne</a:t>
            </a:r>
            <a:r>
              <a:rPr lang="de-DE" sz="1200">
                <a:cs typeface="Inter"/>
              </a:rPr>
              <a:t> </a:t>
            </a:r>
            <a:r>
              <a:rPr sz="1200">
                <a:cs typeface="Inter"/>
              </a:rPr>
              <a:t>Anrechnung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auf </a:t>
            </a:r>
            <a:r>
              <a:rPr sz="1200" dirty="0">
                <a:cs typeface="Inter"/>
              </a:rPr>
              <a:t>die EFP</a:t>
            </a:r>
            <a:endParaRPr sz="1200">
              <a:cs typeface="Inter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1E5D697-54C3-CF70-241E-9900270EE25B}"/>
              </a:ext>
            </a:extLst>
          </p:cNvPr>
          <p:cNvSpPr/>
          <p:nvPr/>
        </p:nvSpPr>
        <p:spPr bwMode="gray">
          <a:xfrm>
            <a:off x="371475" y="1597165"/>
            <a:ext cx="11449050" cy="34454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00" b="1">
                <a:cs typeface="Inter"/>
              </a:rPr>
              <a:t>ÖPNV und eigene Fahrzeuge</a:t>
            </a:r>
          </a:p>
        </p:txBody>
      </p:sp>
      <p:cxnSp>
        <p:nvCxnSpPr>
          <p:cNvPr id="25" name="Verbinder: gewinkelt 24">
            <a:extLst>
              <a:ext uri="{FF2B5EF4-FFF2-40B4-BE49-F238E27FC236}">
                <a16:creationId xmlns:a16="http://schemas.microsoft.com/office/drawing/2014/main" id="{3D5891D4-25B6-3C39-5FB5-91243111174A}"/>
              </a:ext>
            </a:extLst>
          </p:cNvPr>
          <p:cNvCxnSpPr>
            <a:cxnSpLocks/>
          </p:cNvCxnSpPr>
          <p:nvPr/>
        </p:nvCxnSpPr>
        <p:spPr bwMode="gray">
          <a:xfrm rot="5400000" flipH="1" flipV="1">
            <a:off x="9062531" y="1370511"/>
            <a:ext cx="12700" cy="3214765"/>
          </a:xfrm>
          <a:prstGeom prst="bentConnector3">
            <a:avLst>
              <a:gd name="adj1" fmla="val 1800000"/>
            </a:avLst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477060F2-D115-F52D-4785-D8584C5438BD}"/>
              </a:ext>
            </a:extLst>
          </p:cNvPr>
          <p:cNvCxnSpPr>
            <a:cxnSpLocks/>
          </p:cNvCxnSpPr>
          <p:nvPr/>
        </p:nvCxnSpPr>
        <p:spPr bwMode="gray">
          <a:xfrm>
            <a:off x="7463543" y="3146287"/>
            <a:ext cx="0" cy="1773408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B5C78119-6382-125B-DFD9-86A682C89CEB}"/>
              </a:ext>
            </a:extLst>
          </p:cNvPr>
          <p:cNvCxnSpPr>
            <a:cxnSpLocks/>
          </p:cNvCxnSpPr>
          <p:nvPr/>
        </p:nvCxnSpPr>
        <p:spPr bwMode="gray">
          <a:xfrm>
            <a:off x="10669914" y="3146287"/>
            <a:ext cx="0" cy="916824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>
            <a:extLst>
              <a:ext uri="{FF2B5EF4-FFF2-40B4-BE49-F238E27FC236}">
                <a16:creationId xmlns:a16="http://schemas.microsoft.com/office/drawing/2014/main" id="{608696E9-B798-17D0-8355-586E70F1E8E6}"/>
              </a:ext>
            </a:extLst>
          </p:cNvPr>
          <p:cNvSpPr/>
          <p:nvPr/>
        </p:nvSpPr>
        <p:spPr bwMode="gray">
          <a:xfrm>
            <a:off x="9449859" y="2977893"/>
            <a:ext cx="2373680" cy="336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400" b="1">
                <a:cs typeface="Inter"/>
              </a:rPr>
              <a:t>Entgeltumwandlung</a:t>
            </a:r>
          </a:p>
        </p:txBody>
      </p:sp>
      <p:sp>
        <p:nvSpPr>
          <p:cNvPr id="33" name="object 39">
            <a:extLst>
              <a:ext uri="{FF2B5EF4-FFF2-40B4-BE49-F238E27FC236}">
                <a16:creationId xmlns:a16="http://schemas.microsoft.com/office/drawing/2014/main" id="{61549442-1371-3F99-0DA7-D0653992D395}"/>
              </a:ext>
            </a:extLst>
          </p:cNvPr>
          <p:cNvSpPr txBox="1"/>
          <p:nvPr/>
        </p:nvSpPr>
        <p:spPr>
          <a:xfrm>
            <a:off x="9449859" y="3632224"/>
            <a:ext cx="2373680" cy="62670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marR="5080" algn="ctr"/>
            <a:r>
              <a:rPr sz="1200">
                <a:cs typeface="Inter"/>
              </a:rPr>
              <a:t>Pauschalversteuerung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mit</a:t>
            </a:r>
            <a:r>
              <a:rPr lang="de-DE" sz="1200">
                <a:cs typeface="Inter"/>
              </a:rPr>
              <a:t> </a:t>
            </a:r>
            <a:r>
              <a:rPr sz="1200">
                <a:cs typeface="Inter"/>
              </a:rPr>
              <a:t>25 % ohne</a:t>
            </a:r>
            <a:r>
              <a:rPr lang="de-DE" sz="1200">
                <a:cs typeface="Inter"/>
              </a:rPr>
              <a:t> </a:t>
            </a:r>
            <a:r>
              <a:rPr sz="1200">
                <a:cs typeface="Inter"/>
              </a:rPr>
              <a:t>Anrechnung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auf </a:t>
            </a:r>
            <a:r>
              <a:rPr sz="1200" dirty="0">
                <a:cs typeface="Inter"/>
              </a:rPr>
              <a:t>die EFP</a:t>
            </a:r>
            <a:endParaRPr sz="1200">
              <a:cs typeface="Inter"/>
            </a:endParaRPr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A61C74E2-8D36-FBAD-A19F-50CE14AE4358}"/>
              </a:ext>
            </a:extLst>
          </p:cNvPr>
          <p:cNvCxnSpPr>
            <a:cxnSpLocks/>
          </p:cNvCxnSpPr>
          <p:nvPr/>
        </p:nvCxnSpPr>
        <p:spPr bwMode="gray">
          <a:xfrm>
            <a:off x="3152757" y="2429457"/>
            <a:ext cx="0" cy="324000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5CBF882-F07E-6903-4495-2BECE9231B25}"/>
              </a:ext>
            </a:extLst>
          </p:cNvPr>
          <p:cNvCxnSpPr>
            <a:cxnSpLocks/>
          </p:cNvCxnSpPr>
          <p:nvPr/>
        </p:nvCxnSpPr>
        <p:spPr bwMode="gray">
          <a:xfrm>
            <a:off x="9046847" y="2429457"/>
            <a:ext cx="0" cy="324000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bject 39">
            <a:extLst>
              <a:ext uri="{FF2B5EF4-FFF2-40B4-BE49-F238E27FC236}">
                <a16:creationId xmlns:a16="http://schemas.microsoft.com/office/drawing/2014/main" id="{DE748A95-CA2C-2615-EC7D-5A83AF7284CE}"/>
              </a:ext>
            </a:extLst>
          </p:cNvPr>
          <p:cNvSpPr txBox="1"/>
          <p:nvPr/>
        </p:nvSpPr>
        <p:spPr>
          <a:xfrm>
            <a:off x="6305513" y="4420629"/>
            <a:ext cx="2288853" cy="62670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marR="5080" algn="ctr"/>
            <a:r>
              <a:rPr sz="1200">
                <a:cs typeface="Inter"/>
              </a:rPr>
              <a:t>Pauschalversteuerung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mit</a:t>
            </a:r>
            <a:r>
              <a:rPr lang="de-DE" sz="1200">
                <a:cs typeface="Inter"/>
              </a:rPr>
              <a:t> </a:t>
            </a:r>
            <a:r>
              <a:rPr sz="1200">
                <a:cs typeface="Inter"/>
              </a:rPr>
              <a:t>25 % ohne</a:t>
            </a:r>
            <a:r>
              <a:rPr lang="de-DE" sz="1200">
                <a:cs typeface="Inter"/>
              </a:rPr>
              <a:t> </a:t>
            </a:r>
            <a:r>
              <a:rPr sz="1200">
                <a:cs typeface="Inter"/>
              </a:rPr>
              <a:t>Anrechnung</a:t>
            </a:r>
            <a:br>
              <a:rPr lang="de-DE" sz="1200">
                <a:cs typeface="Inter"/>
              </a:rPr>
            </a:br>
            <a:r>
              <a:rPr sz="1200">
                <a:cs typeface="Inter"/>
              </a:rPr>
              <a:t>auf </a:t>
            </a:r>
            <a:r>
              <a:rPr sz="1200" dirty="0">
                <a:cs typeface="Inter"/>
              </a:rPr>
              <a:t>die EFP</a:t>
            </a:r>
            <a:endParaRPr sz="1200">
              <a:cs typeface="Inter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DB306723-F10E-6DA1-DB2E-7F4587559F55}"/>
              </a:ext>
            </a:extLst>
          </p:cNvPr>
          <p:cNvSpPr/>
          <p:nvPr/>
        </p:nvSpPr>
        <p:spPr bwMode="gray">
          <a:xfrm>
            <a:off x="6305513" y="2977891"/>
            <a:ext cx="2288853" cy="336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1400" b="1">
                <a:cs typeface="Inter"/>
              </a:rPr>
              <a:t>Zusätzliche</a:t>
            </a:r>
            <a:r>
              <a:rPr lang="de-DE" sz="1400" b="1" spc="114">
                <a:cs typeface="Inter"/>
              </a:rPr>
              <a:t> </a:t>
            </a:r>
            <a:r>
              <a:rPr lang="de-DE" sz="1400" b="1" spc="-10">
                <a:cs typeface="Inter"/>
              </a:rPr>
              <a:t>Leistung</a:t>
            </a:r>
            <a:endParaRPr lang="de-DE" sz="1400">
              <a:cs typeface="Inter"/>
            </a:endParaRPr>
          </a:p>
        </p:txBody>
      </p:sp>
      <p:sp>
        <p:nvSpPr>
          <p:cNvPr id="38" name="object 39">
            <a:extLst>
              <a:ext uri="{FF2B5EF4-FFF2-40B4-BE49-F238E27FC236}">
                <a16:creationId xmlns:a16="http://schemas.microsoft.com/office/drawing/2014/main" id="{22F4D03E-1BCF-1A11-6DF6-645001A725DD}"/>
              </a:ext>
            </a:extLst>
          </p:cNvPr>
          <p:cNvSpPr txBox="1"/>
          <p:nvPr/>
        </p:nvSpPr>
        <p:spPr>
          <a:xfrm>
            <a:off x="6305513" y="3632223"/>
            <a:ext cx="2288853" cy="62670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marR="5080" algn="ctr"/>
            <a:r>
              <a:rPr lang="de-DE" sz="1200">
                <a:cs typeface="Inter"/>
              </a:rPr>
              <a:t>Steuerfrei</a:t>
            </a:r>
            <a:endParaRPr sz="1200">
              <a:cs typeface="Inter"/>
            </a:endParaRPr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id="{ED0A8637-DC49-3F1E-ED12-B04FA4CA4209}"/>
              </a:ext>
            </a:extLst>
          </p:cNvPr>
          <p:cNvSpPr txBox="1"/>
          <p:nvPr/>
        </p:nvSpPr>
        <p:spPr>
          <a:xfrm>
            <a:off x="1504596" y="2156565"/>
            <a:ext cx="3279966" cy="28814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sz="1400" b="1">
                <a:cs typeface="Inter"/>
              </a:rPr>
              <a:t>Jobticket</a:t>
            </a:r>
            <a:r>
              <a:rPr lang="de-DE" sz="1400" b="1">
                <a:cs typeface="Inter"/>
              </a:rPr>
              <a:t> </a:t>
            </a:r>
            <a:r>
              <a:rPr sz="1400" b="1">
                <a:cs typeface="Inter"/>
              </a:rPr>
              <a:t>(</a:t>
            </a:r>
            <a:r>
              <a:rPr sz="1400" b="1" dirty="0">
                <a:cs typeface="Inter"/>
              </a:rPr>
              <a:t>Sachbezug)</a:t>
            </a:r>
            <a:endParaRPr sz="1400">
              <a:cs typeface="Inter"/>
            </a:endParaRPr>
          </a:p>
        </p:txBody>
      </p:sp>
      <p:sp>
        <p:nvSpPr>
          <p:cNvPr id="28" name="object 10">
            <a:extLst>
              <a:ext uri="{FF2B5EF4-FFF2-40B4-BE49-F238E27FC236}">
                <a16:creationId xmlns:a16="http://schemas.microsoft.com/office/drawing/2014/main" id="{A7561D9C-8984-4C62-020B-05C0E0E00467}"/>
              </a:ext>
            </a:extLst>
          </p:cNvPr>
          <p:cNvSpPr txBox="1"/>
          <p:nvPr/>
        </p:nvSpPr>
        <p:spPr>
          <a:xfrm>
            <a:off x="7592151" y="2156565"/>
            <a:ext cx="2931426" cy="28814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72000" rtl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1400" b="1">
                <a:cs typeface="Inter"/>
              </a:rPr>
              <a:t>Fahrtkostenzuschuss (Barlohn)</a:t>
            </a:r>
            <a:endParaRPr sz="1400">
              <a:cs typeface="Inter"/>
            </a:endParaRPr>
          </a:p>
        </p:txBody>
      </p:sp>
    </p:spTree>
    <p:extLst>
      <p:ext uri="{BB962C8B-B14F-4D97-AF65-F5344CB8AC3E}">
        <p14:creationId xmlns:p14="http://schemas.microsoft.com/office/powerpoint/2010/main" val="35935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  <p:bldP spid="23" grpId="0" animBg="1"/>
      <p:bldP spid="33" grpId="0" animBg="1"/>
      <p:bldP spid="36" grpId="0" animBg="1"/>
      <p:bldP spid="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roduction ID_4426376">
            <a:hlinkClick r:id="" action="ppaction://media"/>
            <a:extLst>
              <a:ext uri="{FF2B5EF4-FFF2-40B4-BE49-F238E27FC236}">
                <a16:creationId xmlns:a16="http://schemas.microsoft.com/office/drawing/2014/main" id="{F9AE7620-8E30-0632-4568-B84D972C3D49}"/>
              </a:ext>
            </a:extLst>
          </p:cNvPr>
          <p:cNvPicPr>
            <a:picLocks noGrp="1" noChangeAspect="1"/>
          </p:cNvPicPr>
          <p:nvPr>
            <p:ph type="media" sz="quarter" idx="19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7B82664-26D5-E087-63C2-85DA596794C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27052" y="6969106"/>
            <a:ext cx="10800000" cy="181500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7F7E1B6-D26D-065E-D167-45007015012F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11437941" y="6969632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EE02044-29D3-CCFA-8335-B19A36815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solidFill>
                  <a:schemeClr val="bg1"/>
                </a:solidFill>
              </a:rPr>
              <a:t>Film ganzseitig mit Titel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72A358B-D827-1755-95F9-4C51B98FC5A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409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4EDC3369-15B2-DA54-7BF4-451497DAF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Mockup PC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6B6C6D6-98BD-17BD-1B0E-6135B82C83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/>
              <a:t>Subline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90C839-AE2F-3140-F3CB-1F1CDB8FF8A4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CE8B68C-ACAB-3050-00F2-A9C5352AC31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E861DBDA-803D-AD96-7793-9D7F011307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</a:p>
          <a:p>
            <a:pPr lvl="1"/>
            <a:r>
              <a:rPr lang="en-US"/>
              <a:t>Lorem ipsum dolor sit amet</a:t>
            </a:r>
          </a:p>
          <a:p>
            <a:pPr lvl="1"/>
            <a:r>
              <a:rPr lang="en-US"/>
              <a:t>consetetur sadipscing elitr</a:t>
            </a:r>
          </a:p>
          <a:p>
            <a:endParaRPr lang="de-DE"/>
          </a:p>
        </p:txBody>
      </p:sp>
      <p:pic>
        <p:nvPicPr>
          <p:cNvPr id="15" name="Bildplatzhalter 14" descr="Ein Bild, das Menschliches Gesicht, Person, Kleidung, Porträt enthält.&#10;&#10;Automatisch generierte Beschreibung">
            <a:extLst>
              <a:ext uri="{FF2B5EF4-FFF2-40B4-BE49-F238E27FC236}">
                <a16:creationId xmlns:a16="http://schemas.microsoft.com/office/drawing/2014/main" id="{EDE1A229-2661-0A30-1F92-3637A1BA4B0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5217" y="786630"/>
            <a:ext cx="6477140" cy="3705857"/>
          </a:xfrm>
        </p:spPr>
      </p:pic>
    </p:spTree>
    <p:extLst>
      <p:ext uri="{BB962C8B-B14F-4D97-AF65-F5344CB8AC3E}">
        <p14:creationId xmlns:p14="http://schemas.microsoft.com/office/powerpoint/2010/main" val="400174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AD269E79-B182-60F2-C221-5300C0FB7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</a:p>
          <a:p>
            <a:pPr lvl="1"/>
            <a:r>
              <a:rPr lang="en-US"/>
              <a:t>Lorem ipsum dolor sit amet</a:t>
            </a:r>
          </a:p>
          <a:p>
            <a:pPr lvl="1"/>
            <a:r>
              <a:rPr lang="en-US"/>
              <a:t>consetetur sadipscing elitr</a:t>
            </a:r>
          </a:p>
          <a:p>
            <a:endParaRPr lang="de-DE"/>
          </a:p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605DA5E-A580-93C2-A9D4-C7A8BC6285B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FD9D00-8263-67F9-AA4E-E78D241696E4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25BFFF4-C064-D027-8773-5907DE43730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92B3EC04-E688-9A84-1F03-B41FB3612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Mockup Mobile</a:t>
            </a:r>
          </a:p>
        </p:txBody>
      </p:sp>
      <p:pic>
        <p:nvPicPr>
          <p:cNvPr id="12" name="Bildplatzhalter 11" descr="Ein Bild, das draußen, Wolke, Himmel, Natur enthält.&#10;&#10;Automatisch generierte Beschreibung">
            <a:extLst>
              <a:ext uri="{FF2B5EF4-FFF2-40B4-BE49-F238E27FC236}">
                <a16:creationId xmlns:a16="http://schemas.microsoft.com/office/drawing/2014/main" id="{EA781CE1-6699-8D97-AC81-BA97E126D96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233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 descr="Ein Bild, das Kleidung, Person, Gebäude, Schuhwerk enthält.&#10;&#10;Automatisch generierte Beschreibung">
            <a:extLst>
              <a:ext uri="{FF2B5EF4-FFF2-40B4-BE49-F238E27FC236}">
                <a16:creationId xmlns:a16="http://schemas.microsoft.com/office/drawing/2014/main" id="{BD7AF49D-B4A4-C05C-2480-BC792C6E619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F2DE030-C0FB-991A-091C-CE00C1F1E6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/>
              <a:t>Vorname Nachname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256C924-5757-1260-ECAC-88DC22EA08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Anwalt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98F44A-986D-621B-3268-9063CD0CE9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/>
              <a:t>+49 12234567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0CA3771-442B-96E8-9D46-973D337065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/>
              <a:t>max.mustermann@steuerprofis.de</a:t>
            </a:r>
          </a:p>
        </p:txBody>
      </p:sp>
    </p:spTree>
    <p:extLst>
      <p:ext uri="{BB962C8B-B14F-4D97-AF65-F5344CB8AC3E}">
        <p14:creationId xmlns:p14="http://schemas.microsoft.com/office/powerpoint/2010/main" val="83053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0CA3771-442B-96E8-9D46-973D3370658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79B9D4C-05E4-AFD4-700C-305824D69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F2DE030-C0FB-991A-091C-CE00C1F1E6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/>
              <a:t>Vorname Nachname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256C924-5757-1260-ECAC-88DC22EA08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Anwalt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98F44A-986D-621B-3268-9063CD0CE9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/>
              <a:t>+49 12234567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790A729-CEA0-A69B-69ED-629DACD8F9A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/>
              <a:t>max.mustermann@steuerprofis.de</a:t>
            </a:r>
          </a:p>
        </p:txBody>
      </p:sp>
      <p:pic>
        <p:nvPicPr>
          <p:cNvPr id="11" name="Bildplatzhalter 7" descr="Ein Bild, das Kleidung, Person, Gebäude, Schuhwerk enthält.&#10;&#10;Automatisch generierte Beschreibung">
            <a:extLst>
              <a:ext uri="{FF2B5EF4-FFF2-40B4-BE49-F238E27FC236}">
                <a16:creationId xmlns:a16="http://schemas.microsoft.com/office/drawing/2014/main" id="{DCA34E57-985F-83B1-F8C9-3FF80F39B25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475" y="2127250"/>
            <a:ext cx="2652713" cy="3090863"/>
          </a:xfrm>
        </p:spPr>
      </p:pic>
    </p:spTree>
    <p:extLst>
      <p:ext uri="{BB962C8B-B14F-4D97-AF65-F5344CB8AC3E}">
        <p14:creationId xmlns:p14="http://schemas.microsoft.com/office/powerpoint/2010/main" val="248185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70A6261-6B10-F741-5402-93365984DA2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152B13A-776B-0844-A7AB-D1C49B099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73703F-E66A-E56B-8985-D928FC2F62A6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42F2BE-A2BD-E2CD-0D5C-1AAB91C4102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B1A5E23-CCDA-598F-3129-3F0264B579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0C9E24B-471D-7368-32F7-A63A0CA2BB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1B6E5DD-15C9-4DFD-9C4A-5C7AEF70DD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2B407903-11FA-356F-C8A7-E8DD299831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1" name="Bildplatzhalter 7" descr="Ein Bild, das Kleidung, Person, Gebäude, Schuhwerk enthält.&#10;&#10;Automatisch generierte Beschreibung">
            <a:extLst>
              <a:ext uri="{FF2B5EF4-FFF2-40B4-BE49-F238E27FC236}">
                <a16:creationId xmlns:a16="http://schemas.microsoft.com/office/drawing/2014/main" id="{78BF32A1-95F6-BB15-B141-EB8919530E8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475" y="2127250"/>
            <a:ext cx="2652713" cy="3090863"/>
          </a:xfrm>
        </p:spPr>
      </p:pic>
    </p:spTree>
    <p:extLst>
      <p:ext uri="{BB962C8B-B14F-4D97-AF65-F5344CB8AC3E}">
        <p14:creationId xmlns:p14="http://schemas.microsoft.com/office/powerpoint/2010/main" val="158798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68A823E-F7E3-71AC-4BFF-CB120BB1B4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A1CC4AE-62F6-8134-CE9C-E4B1808CDD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28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977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platzhalter 14">
            <a:extLst>
              <a:ext uri="{FF2B5EF4-FFF2-40B4-BE49-F238E27FC236}">
                <a16:creationId xmlns:a16="http://schemas.microsoft.com/office/drawing/2014/main" id="{14B2D03B-4908-82B5-7095-613B07C29C68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/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9F1B2DD2-A763-58DD-7ABB-E1DF35BAB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068" y="571344"/>
            <a:ext cx="5875208" cy="5792978"/>
          </a:xfrm>
        </p:spPr>
        <p:txBody>
          <a:bodyPr/>
          <a:lstStyle/>
          <a:p>
            <a:r>
              <a:rPr lang="de-DE"/>
              <a:t>Titelfolien-</a:t>
            </a:r>
            <a:br>
              <a:rPr lang="de-DE"/>
            </a:br>
            <a:r>
              <a:rPr lang="de-DE"/>
              <a:t>Variante 2 mit</a:t>
            </a:r>
            <a:br>
              <a:rPr lang="de-DE"/>
            </a:br>
            <a:r>
              <a:rPr lang="de-DE"/>
              <a:t>Foto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DAB5FFCA-F499-5CBE-C825-70242420856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88919" y="3953130"/>
            <a:ext cx="4848206" cy="563027"/>
          </a:xfrm>
        </p:spPr>
        <p:txBody>
          <a:bodyPr/>
          <a:lstStyle/>
          <a:p>
            <a:r>
              <a:rPr lang="de-DE"/>
              <a:t>Untertitel/Referent:in/Datum</a:t>
            </a:r>
          </a:p>
        </p:txBody>
      </p:sp>
      <p:sp>
        <p:nvSpPr>
          <p:cNvPr id="9" name="Medienplatzhalter 8">
            <a:extLst>
              <a:ext uri="{FF2B5EF4-FFF2-40B4-BE49-F238E27FC236}">
                <a16:creationId xmlns:a16="http://schemas.microsoft.com/office/drawing/2014/main" id="{9C285FE5-B3E0-B9AE-1CD8-0BA572CD32AF}"/>
              </a:ext>
            </a:extLst>
          </p:cNvPr>
          <p:cNvSpPr>
            <a:spLocks noGrp="1"/>
          </p:cNvSpPr>
          <p:nvPr>
            <p:ph type="media" sz="quarter" idx="25"/>
          </p:nvPr>
        </p:nvSpPr>
        <p:spPr/>
      </p:sp>
    </p:spTree>
    <p:extLst>
      <p:ext uri="{BB962C8B-B14F-4D97-AF65-F5344CB8AC3E}">
        <p14:creationId xmlns:p14="http://schemas.microsoft.com/office/powerpoint/2010/main" val="397840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9F1B2DD2-A763-58DD-7ABB-E1DF35BAB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Titelfolien-Variante</a:t>
            </a:r>
            <a:br>
              <a:rPr lang="de-DE"/>
            </a:br>
            <a:r>
              <a:rPr lang="de-DE"/>
              <a:t>3 mit Foto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DAB5FFCA-F499-5CBE-C825-70242420856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de-DE"/>
              <a:t>Untertitel/Referent:in/Datum</a:t>
            </a:r>
          </a:p>
        </p:txBody>
      </p:sp>
      <p:pic>
        <p:nvPicPr>
          <p:cNvPr id="4" name="Bildplatzhalter 4" descr="Ein Bild, das Person, Kleidung, Fenster, Mann enthält.&#10;&#10;Automatisch generierte Beschreibung">
            <a:extLst>
              <a:ext uri="{FF2B5EF4-FFF2-40B4-BE49-F238E27FC236}">
                <a16:creationId xmlns:a16="http://schemas.microsoft.com/office/drawing/2014/main" id="{D00EC9A3-C481-26BD-7166-E6E0CBDBA2E5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4019550"/>
          </a:xfrm>
        </p:spPr>
      </p:pic>
    </p:spTree>
    <p:extLst>
      <p:ext uri="{BB962C8B-B14F-4D97-AF65-F5344CB8AC3E}">
        <p14:creationId xmlns:p14="http://schemas.microsoft.com/office/powerpoint/2010/main" val="54169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451808-A30E-2043-B4F8-41E379EC4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029" y="1677601"/>
            <a:ext cx="2083173" cy="1219201"/>
          </a:xfrm>
        </p:spPr>
        <p:txBody>
          <a:bodyPr/>
          <a:lstStyle/>
          <a:p>
            <a:r>
              <a:rPr lang="de-DE"/>
              <a:t>01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DDE1C3B-3FEF-01DA-5D46-227711D5A0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68696" y="7094711"/>
            <a:ext cx="8848060" cy="165447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EFB2D3-8556-1D97-D434-02E36E6A1B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1475" y="7095237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AFFC7CD-4899-D9C1-2729-C344B803C6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44575" y="3405188"/>
            <a:ext cx="9187996" cy="1901825"/>
          </a:xfrm>
        </p:spPr>
        <p:txBody>
          <a:bodyPr/>
          <a:lstStyle/>
          <a:p>
            <a:r>
              <a:rPr lang="de-DE"/>
              <a:t>Hier steht der Kapiteltitel, der kann auch mehrzeilig verwendet werden</a:t>
            </a:r>
          </a:p>
        </p:txBody>
      </p:sp>
    </p:spTree>
    <p:extLst>
      <p:ext uri="{BB962C8B-B14F-4D97-AF65-F5344CB8AC3E}">
        <p14:creationId xmlns:p14="http://schemas.microsoft.com/office/powerpoint/2010/main" val="129477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platzhalter 118">
            <a:extLst>
              <a:ext uri="{FF2B5EF4-FFF2-40B4-BE49-F238E27FC236}">
                <a16:creationId xmlns:a16="http://schemas.microsoft.com/office/drawing/2014/main" id="{0EAF238B-54D7-074A-CFBC-21A8FDC2F0D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B3064B7-1960-FEFB-1636-D54D7A9F9FA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916937A-76BB-3714-9164-332A9D5029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1557878-5F5F-7C17-C450-A8D381AA05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Lorem ipsum dolor sit amet, consetetur sadipscing elitr, sed diam nonumy eirmod. Lorem ipsum dolor sit</a:t>
            </a:r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A54CE5F-153A-805B-978A-4A9281C44E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/>
              <a:t>01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471D9F5-F4BA-6982-1CF3-FDDCFCAAC96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/>
              <a:t>Lorem ipsum dolor sit amet, consetetur sadipscing elitr, sed diam nonumy eirmod. Lorem ipsum dolor sit</a:t>
            </a:r>
            <a:endParaRPr lang="de-DE"/>
          </a:p>
        </p:txBody>
      </p:sp>
      <p:sp>
        <p:nvSpPr>
          <p:cNvPr id="26" name="Textplatzhalter 25">
            <a:extLst>
              <a:ext uri="{FF2B5EF4-FFF2-40B4-BE49-F238E27FC236}">
                <a16:creationId xmlns:a16="http://schemas.microsoft.com/office/drawing/2014/main" id="{46DD3A0C-7FC6-8D90-5E7C-EB5F7476BE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/>
              <a:t>02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CE4E5BE-E300-0D23-88BE-5BE68B4C2AE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/>
              <a:t>Lorem ipsum dolor sit amet, consetetur sadipscing elitr, sed diam nonumy eirmod. Lorem ipsum dolor sit</a:t>
            </a:r>
            <a:endParaRPr lang="de-DE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D3AE4E29-E71E-AD05-4332-190F5EB613E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/>
              <a:t>03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E37E7367-5CD8-4FE6-A376-70A6F29DA60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/>
              <a:t>Lorem ipsum dolor sit amet, consetetur sadipscing elitr, sed diam nonumy eirmod. Lorem ipsum dolor sit</a:t>
            </a:r>
            <a:endParaRPr lang="de-DE"/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2AC510FC-36E6-F455-D1D3-A8A7695E2FB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e-DE"/>
              <a:t>04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170E1259-FC2C-ADB8-6CBE-ED2968A75F2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/>
              <a:t>Lorem ipsum dolor sit amet, consetetur sadipscing elitr, sed diam nonumy eirmod. Lorem ipsum dolor sit</a:t>
            </a:r>
            <a:endParaRPr lang="de-DE"/>
          </a:p>
        </p:txBody>
      </p: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DAFC19DD-E5C0-9E3B-0E4E-46BA527C63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/>
              <a:t>05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4FB07875-DB40-C8CC-1584-0E1DE6AC5D6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/>
              <a:t>Lorem ipsum dolor sit amet, consetetur sadipscing elitr, sed diam nonumy eirmod. Lorem ipsum dolor sit</a:t>
            </a:r>
            <a:endParaRPr lang="de-DE"/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FCD6E376-F7A6-5934-E33D-B17F78F239B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de-DE"/>
              <a:t>06</a:t>
            </a:r>
          </a:p>
        </p:txBody>
      </p:sp>
      <p:sp>
        <p:nvSpPr>
          <p:cNvPr id="33" name="Textplatzhalter 32">
            <a:extLst>
              <a:ext uri="{FF2B5EF4-FFF2-40B4-BE49-F238E27FC236}">
                <a16:creationId xmlns:a16="http://schemas.microsoft.com/office/drawing/2014/main" id="{A796B520-9221-50F9-5D43-081949227B8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/>
              <a:t>Lorem ipsum dolor sit amet, consetetur sadipscing elitr, sed diam nonumy eirmod. Lorem ipsum dolor sit</a:t>
            </a:r>
            <a:endParaRPr lang="de-DE"/>
          </a:p>
        </p:txBody>
      </p:sp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FA13EBC1-397B-627B-CFAA-F8723C977B0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428124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79C7A7A-5AA4-3144-FF95-5F37C0217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28019" y="7004404"/>
            <a:ext cx="9000000" cy="165447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4EB6D5A-D660-A096-CC2F-8B3849DABE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1475" y="7004930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64" name="Textplatzhalter 63">
            <a:extLst>
              <a:ext uri="{FF2B5EF4-FFF2-40B4-BE49-F238E27FC236}">
                <a16:creationId xmlns:a16="http://schemas.microsoft.com/office/drawing/2014/main" id="{E32B6DC8-8A76-3293-CE3F-DFA3A0B1CE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9D86F1-DABC-AC4A-2B72-0DDA26333C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0828" y="1629698"/>
            <a:ext cx="611187" cy="466725"/>
          </a:xfrm>
        </p:spPr>
        <p:txBody>
          <a:bodyPr/>
          <a:lstStyle/>
          <a:p>
            <a:r>
              <a:rPr lang="de-DE"/>
              <a:t>01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34E7681-CD42-FE65-107F-EDE91C18A3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18378" y="1683675"/>
            <a:ext cx="2592387" cy="1163577"/>
          </a:xfrm>
        </p:spPr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91CBE37-7032-466E-3535-D3710A26C5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044859" y="1629698"/>
            <a:ext cx="611187" cy="466725"/>
          </a:xfrm>
        </p:spPr>
        <p:txBody>
          <a:bodyPr/>
          <a:lstStyle/>
          <a:p>
            <a:r>
              <a:rPr lang="de-DE"/>
              <a:t>02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6AE7A14-30F1-C199-C6BC-9D1769679C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64359" y="1683675"/>
            <a:ext cx="2592387" cy="1163577"/>
          </a:xfrm>
        </p:spPr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  <a:endParaRPr lang="de-DE"/>
          </a:p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DE7AC25-00B8-1F09-632D-B667EC1B0B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788890" y="1629698"/>
            <a:ext cx="611187" cy="466725"/>
          </a:xfrm>
        </p:spPr>
        <p:txBody>
          <a:bodyPr/>
          <a:lstStyle/>
          <a:p>
            <a:r>
              <a:rPr lang="de-DE"/>
              <a:t>03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38CB28B-F149-6221-7528-2766AB12692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512070" y="1683675"/>
            <a:ext cx="2592387" cy="1163577"/>
          </a:xfrm>
        </p:spPr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  <a:endParaRPr lang="de-DE"/>
          </a:p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804E7530-598F-889C-43D2-853B83A47C1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00828" y="3251931"/>
            <a:ext cx="611187" cy="466725"/>
          </a:xfrm>
        </p:spPr>
        <p:txBody>
          <a:bodyPr/>
          <a:lstStyle/>
          <a:p>
            <a:r>
              <a:rPr lang="de-DE"/>
              <a:t>04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8E123F82-20DA-52AF-476A-9BA20C153E8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018378" y="3305908"/>
            <a:ext cx="2592387" cy="1163577"/>
          </a:xfrm>
        </p:spPr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  <a:endParaRPr lang="de-DE"/>
          </a:p>
          <a:p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D7CC7599-53B5-DFD8-B3FC-2B970267A1F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44859" y="3251931"/>
            <a:ext cx="611187" cy="466725"/>
          </a:xfrm>
        </p:spPr>
        <p:txBody>
          <a:bodyPr/>
          <a:lstStyle/>
          <a:p>
            <a:r>
              <a:rPr lang="de-DE"/>
              <a:t>05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5DB72136-5B0E-F7C8-916B-C72296975E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764359" y="3305908"/>
            <a:ext cx="2592387" cy="1163577"/>
          </a:xfrm>
        </p:spPr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  <a:endParaRPr lang="de-DE"/>
          </a:p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7A780DC-B4D1-6E99-BA37-849BF11D502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788890" y="3251931"/>
            <a:ext cx="611187" cy="466725"/>
          </a:xfrm>
        </p:spPr>
        <p:txBody>
          <a:bodyPr/>
          <a:lstStyle/>
          <a:p>
            <a:r>
              <a:rPr lang="de-DE"/>
              <a:t>06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09393252-2084-2334-2B9A-8883B70BCE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512070" y="3305908"/>
            <a:ext cx="2592387" cy="1163577"/>
          </a:xfrm>
        </p:spPr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  <a:endParaRPr lang="de-DE"/>
          </a:p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B7EAF75-C3B0-2DD1-94AE-91CAEF0B54A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00828" y="4799370"/>
            <a:ext cx="611187" cy="466725"/>
          </a:xfrm>
        </p:spPr>
        <p:txBody>
          <a:bodyPr/>
          <a:lstStyle/>
          <a:p>
            <a:r>
              <a:rPr lang="de-DE"/>
              <a:t>07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1FAFE299-08D4-9FBE-A023-6D45924A159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18378" y="4853347"/>
            <a:ext cx="2592387" cy="1163577"/>
          </a:xfrm>
        </p:spPr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  <a:endParaRPr lang="de-DE"/>
          </a:p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6F65172A-41E1-3DA3-A310-66259524223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044859" y="4799370"/>
            <a:ext cx="611187" cy="466725"/>
          </a:xfrm>
        </p:spPr>
        <p:txBody>
          <a:bodyPr/>
          <a:lstStyle/>
          <a:p>
            <a:r>
              <a:rPr lang="de-DE"/>
              <a:t>08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45D439E8-FC6F-961F-B5C8-2D3433CB0C1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64359" y="4853347"/>
            <a:ext cx="2592387" cy="1163577"/>
          </a:xfrm>
        </p:spPr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  <a:endParaRPr lang="de-DE"/>
          </a:p>
          <a:p>
            <a:endParaRPr lang="de-DE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7455C6AE-585D-68CD-8264-C09CF009ED0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788890" y="4799370"/>
            <a:ext cx="611187" cy="466725"/>
          </a:xfrm>
        </p:spPr>
        <p:txBody>
          <a:bodyPr/>
          <a:lstStyle/>
          <a:p>
            <a:r>
              <a:rPr lang="de-DE"/>
              <a:t>09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3FBC23ED-2145-9117-D6A1-115CC1925AE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512070" y="4853347"/>
            <a:ext cx="2592387" cy="1163577"/>
          </a:xfrm>
        </p:spPr>
        <p:txBody>
          <a:bodyPr/>
          <a:lstStyle/>
          <a:p>
            <a:r>
              <a:rPr lang="en-US"/>
              <a:t>Lorem ipsum dolor sit amet, consetetur sadipscing elitr, sed diam nonumy eirmod. Lorem ipsum dolor sit amet, consetetur sadipscing elitr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541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2C7A0C6-93D7-AC90-9EC9-EE127FE83040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marL="0" lvl="4" indent="0" algn="l" defTabSz="914377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de-DE"/>
              <a:t>Vierte Ebene</a:t>
            </a:r>
          </a:p>
          <a:p>
            <a:pPr lvl="5"/>
            <a:r>
              <a:rPr lang="de-DE"/>
              <a:t>Fünfte Ebene</a:t>
            </a:r>
          </a:p>
          <a:p>
            <a:pPr lvl="6"/>
            <a:r>
              <a:rPr lang="de-DE"/>
              <a:t>Sechste Ebene</a:t>
            </a:r>
          </a:p>
          <a:p>
            <a:pPr marL="0" lvl="7" indent="0" algn="l" defTabSz="914377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de-DE"/>
              <a:t>Quelltext</a:t>
            </a:r>
          </a:p>
          <a:p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6ABE11F-96D1-260C-4C72-F8F498B8C73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E58803-6993-3EF1-62DF-4D1F20A99AE5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21AE3AC-DDCA-45D4-9B2A-A2DBEA872607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49747C0-F8A0-FF5E-2C38-7D1B4D97F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 und Inhalt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5B5E4CF-1EB6-1AAE-F882-C4A5E995501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/>
              <a:t>Subline</a:t>
            </a:r>
          </a:p>
        </p:txBody>
      </p:sp>
    </p:spTree>
    <p:extLst>
      <p:ext uri="{BB962C8B-B14F-4D97-AF65-F5344CB8AC3E}">
        <p14:creationId xmlns:p14="http://schemas.microsoft.com/office/powerpoint/2010/main" val="211984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>
            <a:extLst>
              <a:ext uri="{FF2B5EF4-FFF2-40B4-BE49-F238E27FC236}">
                <a16:creationId xmlns:a16="http://schemas.microsoft.com/office/drawing/2014/main" id="{9F4672A9-74D4-5E32-171E-BA59DDE4FF91}"/>
              </a:ext>
            </a:extLst>
          </p:cNvPr>
          <p:cNvSpPr/>
          <p:nvPr/>
        </p:nvSpPr>
        <p:spPr bwMode="gray">
          <a:xfrm>
            <a:off x="0" y="1592263"/>
            <a:ext cx="12192000" cy="900609"/>
          </a:xfrm>
          <a:prstGeom prst="rect">
            <a:avLst/>
          </a:prstGeom>
          <a:solidFill>
            <a:srgbClr val="CC6944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de-DE" sz="1400" b="0" i="0" u="none" baseline="0" dirty="0">
              <a:solidFill>
                <a:srgbClr val="FFFFFF"/>
              </a:solidFill>
              <a:latin typeface="Work sans" pitchFamily="2" charset="0"/>
              <a:cs typeface="Calibri" panose="020F0502020204030204" pitchFamily="34" charset="0"/>
            </a:endParaRP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345865AE-2C9E-2B83-CBD0-F6CC032CA3C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71475" y="1601093"/>
            <a:ext cx="11449050" cy="4644000"/>
          </a:xfrm>
        </p:spPr>
        <p:txBody>
          <a:bodyPr/>
          <a:lstStyle/>
          <a:p>
            <a:pPr lvl="4"/>
            <a:r>
              <a:rPr lang="de-DE"/>
              <a:t>Beispiel 2</a:t>
            </a:r>
          </a:p>
          <a:p>
            <a:r>
              <a:rPr lang="de-DE" sz="1600"/>
              <a:t>Der Arbeitnehmer erhält im Rahmen einer Entgeltumwandlung ein Jobticket im Wert von 80 € monatlich.</a:t>
            </a:r>
            <a:br>
              <a:rPr lang="de-DE" sz="1600"/>
            </a:br>
            <a:r>
              <a:rPr lang="de-DE" sz="1600"/>
              <a:t>Seine Entfernung zur ersten Tätigkeitsstätte beträgt 20 Kilometer.</a:t>
            </a:r>
          </a:p>
          <a:p>
            <a:endParaRPr lang="de-DE" sz="1600"/>
          </a:p>
          <a:p>
            <a:endParaRPr lang="de-DE" sz="1600"/>
          </a:p>
          <a:p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6ABE11F-96D1-260C-4C72-F8F498B8C73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728019" y="6408911"/>
            <a:ext cx="9000000" cy="165447"/>
          </a:xfrm>
        </p:spPr>
        <p:txBody>
          <a:bodyPr/>
          <a:lstStyle/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E58803-6993-3EF1-62DF-4D1F20A99AE5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371475" y="6409437"/>
            <a:ext cx="234947" cy="181500"/>
          </a:xfrm>
        </p:spPr>
        <p:txBody>
          <a:bodyPr/>
          <a:lstStyle/>
          <a:p>
            <a:fld id="{521AE3AC-DDCA-45D4-9B2A-A2DBEA872607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49747C0-F8A0-FF5E-2C38-7D1B4D97F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596097"/>
            <a:ext cx="11449050" cy="324000"/>
          </a:xfrm>
        </p:spPr>
        <p:txBody>
          <a:bodyPr/>
          <a:lstStyle/>
          <a:p>
            <a:r>
              <a:rPr lang="de-DE"/>
              <a:t>Titel und Inhalt (am Beispiel Tabelle)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5B5E4CF-1EB6-1AAE-F882-C4A5E995501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964750"/>
            <a:ext cx="11449050" cy="288000"/>
          </a:xfrm>
        </p:spPr>
        <p:txBody>
          <a:bodyPr/>
          <a:lstStyle/>
          <a:p>
            <a:r>
              <a:rPr lang="de-DE"/>
              <a:t>Subline</a:t>
            </a:r>
          </a:p>
        </p:txBody>
      </p:sp>
      <p:graphicFrame>
        <p:nvGraphicFramePr>
          <p:cNvPr id="16" name="Tabelle 15">
            <a:extLst>
              <a:ext uri="{FF2B5EF4-FFF2-40B4-BE49-F238E27FC236}">
                <a16:creationId xmlns:a16="http://schemas.microsoft.com/office/drawing/2014/main" id="{25C21677-6F12-091D-8F4F-421C625C1B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1812415"/>
              </p:ext>
            </p:extLst>
          </p:nvPr>
        </p:nvGraphicFramePr>
        <p:xfrm>
          <a:off x="373063" y="2824660"/>
          <a:ext cx="11449050" cy="25958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724525">
                  <a:extLst>
                    <a:ext uri="{9D8B030D-6E8A-4147-A177-3AD203B41FA5}">
                      <a16:colId xmlns:a16="http://schemas.microsoft.com/office/drawing/2014/main" val="3968004690"/>
                    </a:ext>
                  </a:extLst>
                </a:gridCol>
                <a:gridCol w="5724525">
                  <a:extLst>
                    <a:ext uri="{9D8B030D-6E8A-4147-A177-3AD203B41FA5}">
                      <a16:colId xmlns:a16="http://schemas.microsoft.com/office/drawing/2014/main" val="236565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/>
                        <a:t>Variante 1 (Pauschalversteuerung mit 25 %)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/>
                        <a:t>Variante 2 (Pauschalversteuerung mit 15 %)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290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10"/>
                        </a:spcBef>
                      </a:pPr>
                      <a:r>
                        <a:rPr lang="de-DE" sz="1600">
                          <a:latin typeface="+mn-lt"/>
                          <a:cs typeface="Inter"/>
                        </a:rPr>
                        <a:t>Lohnsteuer:</a:t>
                      </a:r>
                      <a:r>
                        <a:rPr lang="de-DE" sz="1600" spc="-45">
                          <a:latin typeface="+mn-lt"/>
                          <a:cs typeface="Inter"/>
                        </a:rPr>
                        <a:t> </a:t>
                      </a:r>
                      <a:r>
                        <a:rPr lang="de-DE" sz="1600" b="1" spc="-25">
                          <a:latin typeface="+mn-lt"/>
                          <a:cs typeface="Inter"/>
                        </a:rPr>
                        <a:t>274,80</a:t>
                      </a:r>
                      <a:r>
                        <a:rPr lang="de-DE" sz="1600" b="1" spc="-35">
                          <a:latin typeface="+mn-lt"/>
                          <a:cs typeface="Inter"/>
                        </a:rPr>
                        <a:t> </a:t>
                      </a:r>
                      <a:r>
                        <a:rPr lang="de-DE" sz="1600" b="1">
                          <a:latin typeface="+mn-lt"/>
                          <a:cs typeface="Inter"/>
                        </a:rPr>
                        <a:t>€</a:t>
                      </a:r>
                      <a:r>
                        <a:rPr lang="de-DE" sz="1600" b="1" spc="-30">
                          <a:latin typeface="+mn-lt"/>
                          <a:cs typeface="Inter"/>
                        </a:rPr>
                        <a:t> </a:t>
                      </a:r>
                      <a:r>
                        <a:rPr lang="de-DE" sz="1600" b="1" spc="-10">
                          <a:latin typeface="+mn-lt"/>
                          <a:cs typeface="Inter"/>
                        </a:rPr>
                        <a:t>jährlich</a:t>
                      </a:r>
                      <a:br>
                        <a:rPr lang="de-DE" sz="1600" b="1" spc="-10">
                          <a:latin typeface="+mn-lt"/>
                          <a:cs typeface="Inter"/>
                        </a:rPr>
                      </a:br>
                      <a:r>
                        <a:rPr lang="de-DE" sz="1600">
                          <a:latin typeface="+mn-lt"/>
                          <a:cs typeface="Inter"/>
                        </a:rPr>
                        <a:t>(80</a:t>
                      </a:r>
                      <a:r>
                        <a:rPr lang="de-DE" sz="1600" spc="-20">
                          <a:latin typeface="+mn-lt"/>
                          <a:cs typeface="Inter"/>
                        </a:rPr>
                        <a:t> </a:t>
                      </a:r>
                      <a:r>
                        <a:rPr lang="de-DE" sz="1600">
                          <a:latin typeface="+mn-lt"/>
                          <a:cs typeface="Inter"/>
                        </a:rPr>
                        <a:t>€</a:t>
                      </a:r>
                      <a:r>
                        <a:rPr lang="de-DE" sz="1600" spc="-15">
                          <a:latin typeface="+mn-lt"/>
                          <a:cs typeface="Inter"/>
                        </a:rPr>
                        <a:t> </a:t>
                      </a:r>
                      <a:r>
                        <a:rPr lang="de-DE" sz="1600">
                          <a:latin typeface="+mn-lt"/>
                          <a:cs typeface="Inter"/>
                        </a:rPr>
                        <a:t>x</a:t>
                      </a:r>
                      <a:r>
                        <a:rPr lang="de-DE" sz="1600" spc="-20">
                          <a:latin typeface="+mn-lt"/>
                          <a:cs typeface="Inter"/>
                        </a:rPr>
                        <a:t> </a:t>
                      </a:r>
                      <a:r>
                        <a:rPr lang="de-DE" sz="1600">
                          <a:latin typeface="+mn-lt"/>
                          <a:cs typeface="Inter"/>
                        </a:rPr>
                        <a:t>28,625</a:t>
                      </a:r>
                      <a:r>
                        <a:rPr lang="de-DE" sz="1600" spc="-15">
                          <a:latin typeface="+mn-lt"/>
                          <a:cs typeface="Inter"/>
                        </a:rPr>
                        <a:t> </a:t>
                      </a:r>
                      <a:r>
                        <a:rPr lang="de-DE" sz="1600">
                          <a:latin typeface="+mn-lt"/>
                          <a:cs typeface="Inter"/>
                        </a:rPr>
                        <a:t>%</a:t>
                      </a:r>
                      <a:r>
                        <a:rPr lang="de-DE" sz="1600" spc="-20">
                          <a:latin typeface="+mn-lt"/>
                          <a:cs typeface="Inter"/>
                        </a:rPr>
                        <a:t> </a:t>
                      </a:r>
                      <a:r>
                        <a:rPr lang="de-DE" sz="1600">
                          <a:latin typeface="+mn-lt"/>
                          <a:cs typeface="Inter"/>
                        </a:rPr>
                        <a:t>12</a:t>
                      </a:r>
                      <a:r>
                        <a:rPr lang="de-DE" sz="1600" spc="-15">
                          <a:latin typeface="+mn-lt"/>
                          <a:cs typeface="Inter"/>
                        </a:rPr>
                        <a:t> </a:t>
                      </a:r>
                      <a:r>
                        <a:rPr lang="de-DE" sz="1600" spc="-10">
                          <a:latin typeface="+mn-lt"/>
                          <a:cs typeface="Inter"/>
                        </a:rPr>
                        <a:t>Monate)</a:t>
                      </a:r>
                      <a:endParaRPr lang="de-DE" sz="1600">
                        <a:latin typeface="+mn-lt"/>
                        <a:cs typeface="Int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>
                          <a:latin typeface="+mn-lt"/>
                        </a:rPr>
                        <a:t>Lohnsteuer: </a:t>
                      </a:r>
                      <a:r>
                        <a:rPr lang="de-DE" sz="1600" b="1">
                          <a:latin typeface="+mn-lt"/>
                        </a:rPr>
                        <a:t>164,88 € jährlich</a:t>
                      </a:r>
                    </a:p>
                    <a:p>
                      <a:r>
                        <a:rPr lang="de-DE" sz="1600">
                          <a:latin typeface="+mn-lt"/>
                        </a:rPr>
                        <a:t>(80 € x 17,175 % x 12 Monate)</a:t>
                      </a:r>
                    </a:p>
                    <a:p>
                      <a:endParaRPr lang="de-DE" sz="16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2845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>
                          <a:latin typeface="+mn-lt"/>
                        </a:rPr>
                        <a:t>WK für den ArbN in der StE:</a:t>
                      </a:r>
                    </a:p>
                    <a:p>
                      <a:r>
                        <a:rPr lang="de-DE" sz="1600">
                          <a:latin typeface="+mn-lt"/>
                        </a:rPr>
                        <a:t>220 Tage x 20 Kilometer x 0,3 € =</a:t>
                      </a:r>
                      <a:r>
                        <a:rPr lang="de-DE" sz="1600" b="1">
                          <a:latin typeface="+mn-lt"/>
                        </a:rPr>
                        <a:t>1.320 €</a:t>
                      </a:r>
                    </a:p>
                    <a:p>
                      <a:endParaRPr lang="de-DE" sz="16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>
                          <a:latin typeface="+mn-lt"/>
                        </a:rPr>
                        <a:t>WK für den ArbN in der StE: </a:t>
                      </a:r>
                      <a:r>
                        <a:rPr lang="de-DE" sz="1600" b="1">
                          <a:latin typeface="+mn-lt"/>
                        </a:rPr>
                        <a:t>0 €</a:t>
                      </a:r>
                      <a:endParaRPr lang="de-DE" sz="16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5772532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de-DE" sz="1600" b="1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Fazit:</a:t>
                      </a:r>
                      <a:r>
                        <a:rPr lang="de-DE" sz="1600" b="1" spc="10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Hier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hängt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die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Frage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der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Besteuerung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im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Wesentlichen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davon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ab,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welche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Werbungskosten</a:t>
                      </a:r>
                      <a:b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</a:b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der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ArbN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noch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 spc="-2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hat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und</a:t>
                      </a:r>
                      <a:r>
                        <a:rPr lang="de-DE" sz="1600" spc="-2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wie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sich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die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zusätzlichen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WK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bei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der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Pauschalierung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mit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25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%</a:t>
                      </a:r>
                      <a:r>
                        <a:rPr lang="de-DE" sz="1600" spc="-15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</a:t>
                      </a:r>
                      <a:r>
                        <a:rPr lang="de-DE" sz="160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auswirken</a:t>
                      </a:r>
                      <a:r>
                        <a:rPr lang="de-DE" sz="1600" spc="-10">
                          <a:latin typeface="+mn-lt"/>
                          <a:ea typeface="Inter" panose="020B0502030000000004" pitchFamily="34" charset="0"/>
                          <a:cs typeface="Inter" panose="020B0502030000000004" pitchFamily="34" charset="0"/>
                        </a:rPr>
                        <a:t> würden.</a:t>
                      </a:r>
                      <a:endParaRPr lang="de-DE" sz="1600">
                        <a:latin typeface="+mn-lt"/>
                        <a:ea typeface="Inter" panose="020B0502030000000004" pitchFamily="34" charset="0"/>
                        <a:cs typeface="Inter" panose="020B05020300000000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248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12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HANGETRACK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HDS" val="True"/>
  <p:tag name="MIO_UPDATE" val="True"/>
  <p:tag name="MIO_FALLBACK_LAYOUT" val="6"/>
  <p:tag name="MIO_SHOW_DATE" val="False"/>
  <p:tag name="MIO_SHOW_FOOTER" val="False"/>
  <p:tag name="MIO_SHOW_PAGENUMBER" val="False"/>
  <p:tag name="MIO_AVOID_BLANK_LAYOUT" val="True"/>
  <p:tag name="MIO_CD_LAYOUT_VALID_AREA" val="False"/>
  <p:tag name="MIO_NUMBER_OF_VALID_LAYOUTS" val="20"/>
  <p:tag name="MIO_EKGUID" val="4db896db-8d55-4904-b09d-876b617b77d9"/>
  <p:tag name="MIO_VERSION" val="05.10.2022 11:53:20"/>
  <p:tag name="MIO_DBID" val="25C89224-3BD0-4DAE-9699-6AD9CAF4AB96"/>
  <p:tag name="MIO_OBJECTNAME" val="ELEX Master"/>
  <p:tag name="MIO_SKIPVERSION" val="01.01.0001 00:00:00"/>
  <p:tag name="MIO_LASTDOWNLOADED" val="05.10.2022 11:55:35"/>
  <p:tag name="MIO_CDID" val="0d182b14-9c2f-482b-b7c3-c4aa7e4f018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teuerprofis Live 2023">
  <a:themeElements>
    <a:clrScheme name="Steuerprofis Colours">
      <a:dk1>
        <a:sysClr val="windowText" lastClr="000000"/>
      </a:dk1>
      <a:lt1>
        <a:sysClr val="window" lastClr="FFFFFF"/>
      </a:lt1>
      <a:dk2>
        <a:srgbClr val="545454"/>
      </a:dk2>
      <a:lt2>
        <a:srgbClr val="C5C5C5"/>
      </a:lt2>
      <a:accent1>
        <a:srgbClr val="CC6944"/>
      </a:accent1>
      <a:accent2>
        <a:srgbClr val="B5525B"/>
      </a:accent2>
      <a:accent3>
        <a:srgbClr val="E4AC0C"/>
      </a:accent3>
      <a:accent4>
        <a:srgbClr val="008368"/>
      </a:accent4>
      <a:accent5>
        <a:srgbClr val="445E88"/>
      </a:accent5>
      <a:accent6>
        <a:srgbClr val="D5AD61"/>
      </a:accent6>
      <a:hlink>
        <a:srgbClr val="273B46"/>
      </a:hlink>
      <a:folHlink>
        <a:srgbClr val="7D8A90"/>
      </a:folHlink>
    </a:clrScheme>
    <a:fontScheme name="Steuerprofis Font">
      <a:majorFont>
        <a:latin typeface="M PLUS 1 SemiBold"/>
        <a:ea typeface=""/>
        <a:cs typeface=""/>
      </a:majorFont>
      <a:minorFont>
        <a:latin typeface="M PLUS 1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<a:prstTxWarp prst="textNoShape">
          <a:avLst/>
        </a:prstTxWarp>
        <a:noAutofit/>
      </a:bodyPr>
      <a:lstStyle>
        <a:defPPr marL="12700" algn="ctr">
          <a:lnSpc>
            <a:spcPct val="100000"/>
          </a:lnSpc>
          <a:spcBef>
            <a:spcPts val="125"/>
          </a:spcBef>
          <a:defRPr sz="1600" b="1" smtClean="0">
            <a:cs typeface="Inter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12700">
          <a:solidFill>
            <a:schemeClr val="accent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  <a:ln w="12700">
          <a:noFill/>
        </a:ln>
      </a:spPr>
      <a:bodyPr vert="horz" wrap="square" lIns="0" tIns="0" rIns="0" bIns="0" rtlCol="0">
        <a:noAutofit/>
      </a:bodyPr>
      <a:lstStyle>
        <a:defPPr algn="l" defTabSz="914377" rtl="0" eaLnBrk="1" fontAlgn="auto" hangingPunct="1">
          <a:lnSpc>
            <a:spcPct val="100000"/>
          </a:lnSpc>
          <a:spcBef>
            <a:spcPts val="400"/>
          </a:spcBef>
          <a:spcAft>
            <a:spcPts val="400"/>
          </a:spcAft>
          <a:buNone/>
          <a:defRPr sz="1400" b="0" i="0" u="none" baseline="0" dirty="0" smtClean="0">
            <a:solidFill>
              <a:srgbClr val="404040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21005_Elex_Master_sbs.pptx" id="{B2B1EC68-EE26-4D93-A276-DBED2403614B}" vid="{82D9830B-CBE2-4D84-B1C1-A1D8BFC82EC3}"/>
    </a:ext>
  </a:extLst>
</a:theme>
</file>

<file path=ppt/theme/theme2.xml><?xml version="1.0" encoding="utf-8"?>
<a:theme xmlns:a="http://schemas.openxmlformats.org/drawingml/2006/main" name="Larissa">
  <a:themeElements>
    <a:clrScheme name="Steuerprofis Colours">
      <a:dk1>
        <a:sysClr val="windowText" lastClr="000000"/>
      </a:dk1>
      <a:lt1>
        <a:sysClr val="window" lastClr="FFFFFF"/>
      </a:lt1>
      <a:dk2>
        <a:srgbClr val="545454"/>
      </a:dk2>
      <a:lt2>
        <a:srgbClr val="C5C5C5"/>
      </a:lt2>
      <a:accent1>
        <a:srgbClr val="CC6944"/>
      </a:accent1>
      <a:accent2>
        <a:srgbClr val="B5525B"/>
      </a:accent2>
      <a:accent3>
        <a:srgbClr val="E4AC0C"/>
      </a:accent3>
      <a:accent4>
        <a:srgbClr val="008368"/>
      </a:accent4>
      <a:accent5>
        <a:srgbClr val="445E88"/>
      </a:accent5>
      <a:accent6>
        <a:srgbClr val="D5AD61"/>
      </a:accent6>
      <a:hlink>
        <a:srgbClr val="273B46"/>
      </a:hlink>
      <a:folHlink>
        <a:srgbClr val="7D8A90"/>
      </a:folHlink>
    </a:clrScheme>
    <a:fontScheme name="Steuerprofis Font">
      <a:majorFont>
        <a:latin typeface="M PLUS 1 SemiBold"/>
        <a:ea typeface=""/>
        <a:cs typeface=""/>
      </a:majorFont>
      <a:minorFont>
        <a:latin typeface="M PLUS 1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Steuerprofis Colours">
      <a:dk1>
        <a:sysClr val="windowText" lastClr="000000"/>
      </a:dk1>
      <a:lt1>
        <a:sysClr val="window" lastClr="FFFFFF"/>
      </a:lt1>
      <a:dk2>
        <a:srgbClr val="545454"/>
      </a:dk2>
      <a:lt2>
        <a:srgbClr val="C5C5C5"/>
      </a:lt2>
      <a:accent1>
        <a:srgbClr val="CC6944"/>
      </a:accent1>
      <a:accent2>
        <a:srgbClr val="B5525B"/>
      </a:accent2>
      <a:accent3>
        <a:srgbClr val="E4AC0C"/>
      </a:accent3>
      <a:accent4>
        <a:srgbClr val="008368"/>
      </a:accent4>
      <a:accent5>
        <a:srgbClr val="445E88"/>
      </a:accent5>
      <a:accent6>
        <a:srgbClr val="D5AD61"/>
      </a:accent6>
      <a:hlink>
        <a:srgbClr val="273B46"/>
      </a:hlink>
      <a:folHlink>
        <a:srgbClr val="7D8A90"/>
      </a:folHlink>
    </a:clrScheme>
    <a:fontScheme name="ELEX SCHRIFT">
      <a:majorFont>
        <a:latin typeface="Work Sans SemiBold"/>
        <a:ea typeface=""/>
        <a:cs typeface=""/>
      </a:majorFont>
      <a:minorFont>
        <a:latin typeface="Work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C0657C80C9EB42A8AE8AF1E32C18B5" ma:contentTypeVersion="17" ma:contentTypeDescription="Ein neues Dokument erstellen." ma:contentTypeScope="" ma:versionID="7266b70c08a81e8a2aed64642cc83b8a">
  <xsd:schema xmlns:xsd="http://www.w3.org/2001/XMLSchema" xmlns:xs="http://www.w3.org/2001/XMLSchema" xmlns:p="http://schemas.microsoft.com/office/2006/metadata/properties" xmlns:ns2="bbb3f655-f267-4a84-b742-532fbc77d0ab" xmlns:ns3="f5f3c0c8-cb47-4a26-91a1-a44bb4539247" targetNamespace="http://schemas.microsoft.com/office/2006/metadata/properties" ma:root="true" ma:fieldsID="1f82d46ad9d5b4341a6c71d652089739" ns2:_="" ns3:_="">
    <xsd:import namespace="bbb3f655-f267-4a84-b742-532fbc77d0ab"/>
    <xsd:import namespace="f5f3c0c8-cb47-4a26-91a1-a44bb45392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b3f655-f267-4a84-b742-532fbc77d0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0a4a64a0-82bc-48a6-9867-8208b236fb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f3c0c8-cb47-4a26-91a1-a44bb453924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bcdc34-3acf-42b1-abfa-b6ef944057a8}" ma:internalName="TaxCatchAll" ma:showField="CatchAllData" ma:web="f5f3c0c8-cb47-4a26-91a1-a44bb45392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5f3c0c8-cb47-4a26-91a1-a44bb4539247" xsi:nil="true"/>
    <lcf76f155ced4ddcb4097134ff3c332f xmlns="bbb3f655-f267-4a84-b742-532fbc77d0a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B045E5D-6F26-4FD4-A255-C42A6F90288E}"/>
</file>

<file path=customXml/itemProps2.xml><?xml version="1.0" encoding="utf-8"?>
<ds:datastoreItem xmlns:ds="http://schemas.openxmlformats.org/officeDocument/2006/customXml" ds:itemID="{ECA98C29-184F-4581-BF23-E8C72B452F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CB2B41-5664-4C59-9600-B8E994170EF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bb3f655-f267-4a84-b742-532fbc77d0ab"/>
    <ds:schemaRef ds:uri="f5f3c0c8-cb47-4a26-91a1-a44bb453924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1614</Words>
  <Application>Microsoft Office PowerPoint</Application>
  <PresentationFormat>Breitbild</PresentationFormat>
  <Paragraphs>281</Paragraphs>
  <Slides>28</Slides>
  <Notes>1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5" baseType="lpstr">
      <vt:lpstr>Work sans</vt:lpstr>
      <vt:lpstr>Wingdings</vt:lpstr>
      <vt:lpstr>Arial</vt:lpstr>
      <vt:lpstr>M PLUS 1 SemiBold</vt:lpstr>
      <vt:lpstr>Symbol</vt:lpstr>
      <vt:lpstr>M PLUS 1</vt:lpstr>
      <vt:lpstr>Steuerprofis Live 2023</vt:lpstr>
      <vt:lpstr>Titelvorschlag ohne Bild, Hier steht der mehrzeilige Präsentationstitel</vt:lpstr>
      <vt:lpstr>TitelfolienVariante 1 mit Foto</vt:lpstr>
      <vt:lpstr>Titelfolien- Variante 2 mit Foto</vt:lpstr>
      <vt:lpstr>Titelfolien-Variante 3 mit Foto</vt:lpstr>
      <vt:lpstr>01</vt:lpstr>
      <vt:lpstr>PowerPoint-Präsentation</vt:lpstr>
      <vt:lpstr>PowerPoint-Präsentation</vt:lpstr>
      <vt:lpstr>Titel und Inhalt</vt:lpstr>
      <vt:lpstr>Titel und Inhalt (am Beispiel Tabelle)</vt:lpstr>
      <vt:lpstr>2-spaltig</vt:lpstr>
      <vt:lpstr>2-spaltig</vt:lpstr>
      <vt:lpstr>2-spaltig</vt:lpstr>
      <vt:lpstr>Only Title</vt:lpstr>
      <vt:lpstr>PowerPoint-Präsentation</vt:lpstr>
      <vt:lpstr>Inhalt und Bild (1:1)</vt:lpstr>
      <vt:lpstr>Grauer Inhalt und Bild (1:1)</vt:lpstr>
      <vt:lpstr>Es gibt nichts Gutes ausser man tut es.</vt:lpstr>
      <vt:lpstr>Inhalt und 2 Bilder (1:1)</vt:lpstr>
      <vt:lpstr>PowerPoint-Präsentation</vt:lpstr>
      <vt:lpstr>Bild ganzseitig, Titel und Logo</vt:lpstr>
      <vt:lpstr>Bild ganzseitig, Titel und Logo</vt:lpstr>
      <vt:lpstr>Film ganzseitig mit Titel</vt:lpstr>
      <vt:lpstr>Mockup PC</vt:lpstr>
      <vt:lpstr>Mockup Mobile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Yvonne Heil</dc:creator>
  <cp:lastModifiedBy>Yvonne Heil</cp:lastModifiedBy>
  <cp:revision>109</cp:revision>
  <dcterms:created xsi:type="dcterms:W3CDTF">2022-07-24T12:53:03Z</dcterms:created>
  <dcterms:modified xsi:type="dcterms:W3CDTF">2023-08-22T11:41:48Z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0x010100E9C0657C80C9EB42A8AE8AF1E32C18B5</vt:lpwstr>
  </property>
  <property fmtid="{D5CDD505-2E9C-101B-9397-08002B2CF9AE}" pid="3" name="MediaServiceImageTags">
    <vt:lpwstr/>
  </property>
</Properties>
</file>